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4" r:id="rId3"/>
  </p:sldMasterIdLst>
  <p:notesMasterIdLst>
    <p:notesMasterId r:id="rId21"/>
  </p:notesMasterIdLst>
  <p:sldIdLst>
    <p:sldId id="507" r:id="rId4"/>
    <p:sldId id="720" r:id="rId5"/>
    <p:sldId id="719" r:id="rId6"/>
    <p:sldId id="283" r:id="rId7"/>
    <p:sldId id="258" r:id="rId8"/>
    <p:sldId id="275" r:id="rId9"/>
    <p:sldId id="276" r:id="rId10"/>
    <p:sldId id="277" r:id="rId11"/>
    <p:sldId id="279" r:id="rId12"/>
    <p:sldId id="280" r:id="rId13"/>
    <p:sldId id="281" r:id="rId14"/>
    <p:sldId id="273" r:id="rId15"/>
    <p:sldId id="274" r:id="rId16"/>
    <p:sldId id="278" r:id="rId17"/>
    <p:sldId id="285" r:id="rId18"/>
    <p:sldId id="282" r:id="rId19"/>
    <p:sldId id="28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2AAE4C-ACC8-4F6F-BC5C-CFDFD31C40E3}" v="4" dt="2024-10-02T09:31:04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6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EMTORE, Harouna GIZ BF" userId="dbe0f49c-ca98-44a0-bd2e-1b14d375eb92" providerId="ADAL" clId="{8F2AAE4C-ACC8-4F6F-BC5C-CFDFD31C40E3}"/>
    <pc:docChg chg="modSld">
      <pc:chgData name="KIEMTORE, Harouna GIZ BF" userId="dbe0f49c-ca98-44a0-bd2e-1b14d375eb92" providerId="ADAL" clId="{8F2AAE4C-ACC8-4F6F-BC5C-CFDFD31C40E3}" dt="2024-10-02T09:31:04.463" v="25" actId="313"/>
      <pc:docMkLst>
        <pc:docMk/>
      </pc:docMkLst>
      <pc:sldChg chg="modSp mod">
        <pc:chgData name="KIEMTORE, Harouna GIZ BF" userId="dbe0f49c-ca98-44a0-bd2e-1b14d375eb92" providerId="ADAL" clId="{8F2AAE4C-ACC8-4F6F-BC5C-CFDFD31C40E3}" dt="2024-10-02T09:26:18.458" v="10" actId="20577"/>
        <pc:sldMkLst>
          <pc:docMk/>
          <pc:sldMk cId="3025734911" sldId="258"/>
        </pc:sldMkLst>
        <pc:spChg chg="mod">
          <ac:chgData name="KIEMTORE, Harouna GIZ BF" userId="dbe0f49c-ca98-44a0-bd2e-1b14d375eb92" providerId="ADAL" clId="{8F2AAE4C-ACC8-4F6F-BC5C-CFDFD31C40E3}" dt="2024-10-02T09:26:18.458" v="10" actId="20577"/>
          <ac:spMkLst>
            <pc:docMk/>
            <pc:sldMk cId="3025734911" sldId="258"/>
            <ac:spMk id="13" creationId="{CA9C1DD2-7112-1C0A-F935-CC3023585F4F}"/>
          </ac:spMkLst>
        </pc:spChg>
      </pc:sldChg>
      <pc:sldChg chg="modSp mod">
        <pc:chgData name="KIEMTORE, Harouna GIZ BF" userId="dbe0f49c-ca98-44a0-bd2e-1b14d375eb92" providerId="ADAL" clId="{8F2AAE4C-ACC8-4F6F-BC5C-CFDFD31C40E3}" dt="2024-10-02T09:27:57.744" v="21" actId="20577"/>
        <pc:sldMkLst>
          <pc:docMk/>
          <pc:sldMk cId="2645650352" sldId="277"/>
        </pc:sldMkLst>
        <pc:spChg chg="mod">
          <ac:chgData name="KIEMTORE, Harouna GIZ BF" userId="dbe0f49c-ca98-44a0-bd2e-1b14d375eb92" providerId="ADAL" clId="{8F2AAE4C-ACC8-4F6F-BC5C-CFDFD31C40E3}" dt="2024-10-02T09:27:57.744" v="21" actId="20577"/>
          <ac:spMkLst>
            <pc:docMk/>
            <pc:sldMk cId="2645650352" sldId="277"/>
            <ac:spMk id="13" creationId="{4044C95F-2FB0-33C1-02F7-51C1A026F5D2}"/>
          </ac:spMkLst>
        </pc:spChg>
      </pc:sldChg>
      <pc:sldChg chg="modSp">
        <pc:chgData name="KIEMTORE, Harouna GIZ BF" userId="dbe0f49c-ca98-44a0-bd2e-1b14d375eb92" providerId="ADAL" clId="{8F2AAE4C-ACC8-4F6F-BC5C-CFDFD31C40E3}" dt="2024-10-02T09:31:04.463" v="25" actId="313"/>
        <pc:sldMkLst>
          <pc:docMk/>
          <pc:sldMk cId="3289381881" sldId="282"/>
        </pc:sldMkLst>
        <pc:spChg chg="mod">
          <ac:chgData name="KIEMTORE, Harouna GIZ BF" userId="dbe0f49c-ca98-44a0-bd2e-1b14d375eb92" providerId="ADAL" clId="{8F2AAE4C-ACC8-4F6F-BC5C-CFDFD31C40E3}" dt="2024-10-02T09:31:04.463" v="25" actId="313"/>
          <ac:spMkLst>
            <pc:docMk/>
            <pc:sldMk cId="3289381881" sldId="282"/>
            <ac:spMk id="24" creationId="{16478412-03AE-D519-1F37-CEA234CFEDE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AC73C-ACF4-48F2-AB3B-9F7E8F38A09E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71C95-BA08-487A-8822-0A44EF8A7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51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45F879-0589-40D4-B0E5-B74D0CAD5C6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96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71C95-BA08-487A-8822-0A44EF8A742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83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F024A8-CC50-D931-3B7B-EDBCCC5D0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0C3C6-310C-48D6-8A52-5749E4294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B909A0-66E8-7808-948A-FCEFDA44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6B1DB9-DED3-0D6A-5CBB-B19A78991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781E7A-66CA-4CB7-1A3F-472ECF1AE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0DFF4F-0F74-529D-4F82-57D82A161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8AD380-71FF-E346-471E-4D55C9C94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134D49-E2E4-6CD3-FCA6-343F1D77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BFDBA2-F5DD-5E9E-0305-9C8EBFDCB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BF4E19-6C05-A2A6-4764-553FF0F8A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00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687FFE9-E078-9C4A-8A41-05189BA128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2AB460-8881-C909-4F4D-422BB935B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87D881-9651-810C-0D52-7895A3ED9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AE1480-D48B-CC4F-6E75-731DFD0F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33D90D-8A3A-BC8D-0AE9-AD9F524C6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41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folie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9563579" cy="4660625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56D8F11B-FF05-48F5-B215-6BEF1F2AC9C3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489856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EA1798-CCD1-1679-67A2-CA6F28386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B12DCD-C5B1-FD72-97CE-B2B662C93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10202C-B556-0B6F-EB49-E878DDB5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8612A9-B8AD-8D17-98B2-724C9EB6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6EE8A9-E5B3-CC51-F84C-3A9848BC4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772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F80C70-6E95-6CA6-5734-E1DA922B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42C427-7A22-9552-6E1F-B1323940F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3161CC-4DE1-F54E-A4BF-D1674BA1C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9F88A2-9F76-A730-FC7A-09C5F113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CA5674-7330-EE2D-0A7E-A9D2ADCB9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6621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1485E-9C05-BE44-4DD8-9DE6C7975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310F23-2E1E-9CE9-5D2C-AA41930F5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00AFC2-4596-F034-0EA3-1D2EA21AE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4138AC-ED9B-3FCF-55D0-DBF3C82B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D59E9B-4AB9-904B-613C-422F0C69A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149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CF90B-884E-A147-8F5F-56F9B647A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EA62711-F4BD-DCD8-4A37-BCD3783E6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2FE16B-4688-E78B-485F-8A0E671911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5CA11D-BBCA-ED13-C333-E2FED5833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4B110B-D8F6-76B7-FDEF-5811177B4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5E8E6E-AE28-A76C-F240-DAF1734D3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184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D26DF3-360A-4183-0380-FF594C59E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11F5B8-DC8C-A86C-6762-644CFD170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972792-7DB2-81EC-E49E-2EE8A98DE1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ED65A1-94AE-6340-E198-F2FFCD4F54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768E992-1E17-74E1-A898-E35A465A3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B38C60D-D15A-B4EE-7B20-8263E3380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A1A996-D5EE-2322-998E-22EBDD6D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885FC26-AA8C-CBCA-67AD-56FA688D2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46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7D2F6B-8C66-010A-7472-510CE185E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FE7B6B1-08ED-3184-E09F-785B57B71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CE692D9-F4B7-3C2B-A93D-7D4BC336C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FDF745-D2CB-5F79-F9DE-783E7242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744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AA36D3-F80C-A125-8566-587E5C9BB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83EC8DE-9F87-BE8B-1C86-0DF49973F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E898FD-59F2-D293-47A1-8614D2C12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183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023FE-E530-2547-C63B-4D911B838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0785A6-E515-E328-48D2-85E1BA06B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77F629-E3BA-9C59-F356-BF5DE8613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706CDD-EE33-E5A4-4C80-077144FD7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38D1E3-8A23-5FCF-45A7-200109B03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23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17803-BFD6-E8B5-4CF2-AAADAC97E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1B799A-36DD-B8C1-9694-464DB85C2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8A47F8-1218-7C44-72BA-FE1C3B71C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F77D54A-654D-4BDB-9FF5-EB0EC835A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17E324-4751-02CA-7388-6F1E79CA8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D3734E-038A-57CA-F7FB-C03EBC7E9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8002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282514-53FA-9B5F-3C2F-FABB6B260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9E3E523-45DE-5D34-3EAB-6B9C623A02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CE9F326-FA0F-80B8-24DB-8DC56B1655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A024CF-1C14-CF58-98FB-A59B510D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530F34-37A7-F684-9644-A597051F1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8D7A365-343C-389B-9DBC-64E814C68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842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62631-E75F-CC35-7E8D-42811AB3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3F75F79-3C9D-8DC9-FAAF-749C85A20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E6F2F7-9639-9E5A-EF32-EBBA0479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83485B-F102-074F-314E-117109875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128A2F-1619-E6A5-D9D3-881168BB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9422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3AC25B4-D4F6-B341-E164-A1096B831B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64DA35-15AB-064D-8B16-0051D7F5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3E5301-CC34-59CC-EAA7-135C4B8B4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0CE13B-E98B-96EE-6C86-5632B3B87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49093F-0332-C337-CA8F-D1F627D43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4095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far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 descr="Ein Bild, das Kette enthält.&#10;&#10;Automatisch generierte Beschreibung">
            <a:extLst>
              <a:ext uri="{FF2B5EF4-FFF2-40B4-BE49-F238E27FC236}">
                <a16:creationId xmlns:a16="http://schemas.microsoft.com/office/drawing/2014/main" id="{82995FEF-F44E-4720-98FA-B2AE557B1183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3" b="26747"/>
          <a:stretch/>
        </p:blipFill>
        <p:spPr bwMode="gray">
          <a:xfrm>
            <a:off x="164181" y="165101"/>
            <a:ext cx="11858487" cy="4721860"/>
          </a:xfrm>
          <a:prstGeom prst="rect">
            <a:avLst/>
          </a:prstGeom>
        </p:spPr>
      </p:pic>
      <p:pic>
        <p:nvPicPr>
          <p:cNvPr id="18" name="Grafik 17" descr="Ein Bild, das Säge enthält.&#10;&#10;Automatisch generierte Beschreibung">
            <a:extLst>
              <a:ext uri="{FF2B5EF4-FFF2-40B4-BE49-F238E27FC236}">
                <a16:creationId xmlns:a16="http://schemas.microsoft.com/office/drawing/2014/main" id="{57A5703D-6864-419D-AAFF-48396C4B22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846875"/>
            <a:ext cx="11860800" cy="4040085"/>
          </a:xfrm>
          <a:prstGeom prst="rect">
            <a:avLst/>
          </a:prstGeom>
        </p:spPr>
      </p:pic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2542198"/>
            <a:ext cx="10628948" cy="9602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titre / titre </a:t>
            </a:r>
            <a:br>
              <a:rPr lang="fr-FR" dirty="0"/>
            </a:br>
            <a:r>
              <a:rPr lang="fr-FR" dirty="0"/>
              <a:t>avec visuel clé de la GIZ en couleurs</a:t>
            </a:r>
            <a:endParaRPr lang="de-DE" dirty="0"/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3700611"/>
            <a:ext cx="10627783" cy="789960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Ceci est le sous-titre</a:t>
            </a:r>
          </a:p>
          <a:p>
            <a:pPr lvl="0"/>
            <a:r>
              <a:rPr lang="fr-FR" noProof="0" dirty="0"/>
              <a:t>Nom du projet | Date</a:t>
            </a:r>
          </a:p>
        </p:txBody>
      </p:sp>
      <p:pic>
        <p:nvPicPr>
          <p:cNvPr id="10" name="logo">
            <a:extLst>
              <a:ext uri="{FF2B5EF4-FFF2-40B4-BE49-F238E27FC236}">
                <a16:creationId xmlns:a16="http://schemas.microsoft.com/office/drawing/2014/main" id="{BB915B2F-F90E-4740-9ADA-291A0E63BDE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3" name="Bar">
            <a:extLst>
              <a:ext uri="{FF2B5EF4-FFF2-40B4-BE49-F238E27FC236}">
                <a16:creationId xmlns:a16="http://schemas.microsoft.com/office/drawing/2014/main" id="{BD21318B-3022-42D5-AB5E-3CB62091D006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Textplatzhalter 15">
            <a:extLst>
              <a:ext uri="{FF2B5EF4-FFF2-40B4-BE49-F238E27FC236}">
                <a16:creationId xmlns:a16="http://schemas.microsoft.com/office/drawing/2014/main" id="{F3728416-BFB9-4AC3-84FA-033AF3289E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 rot="21047493">
            <a:off x="3208039" y="889568"/>
            <a:ext cx="4090987" cy="1459099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sz="4267" b="1"/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Nous vous fournissons un certain nombre de diapositives dans ce modèle de </a:t>
            </a:r>
            <a:r>
              <a:rPr lang="fr-FR" sz="1067" dirty="0" err="1"/>
              <a:t>potx</a:t>
            </a:r>
            <a:r>
              <a:rPr lang="fr-FR" sz="1067" dirty="0"/>
              <a:t>. Certaines contiennent l'image par défaut, le kaléidoscope, d'autres peuvent être remplies avec vos propres images. </a:t>
            </a:r>
            <a:br>
              <a:rPr lang="fr-FR" sz="1067" dirty="0"/>
            </a:br>
            <a:r>
              <a:rPr lang="fr-FR" sz="1067" dirty="0"/>
              <a:t>Vous pouvez insérer d'autres modèles de diapositives en cliquant sur la petite flèche à droite de «  Accueil &gt; Nouvelle diapositive". </a:t>
            </a:r>
            <a:br>
              <a:rPr lang="fr-FR" sz="1067" dirty="0"/>
            </a:br>
            <a:r>
              <a:rPr lang="fr-FR" sz="1067" dirty="0"/>
              <a:t>Veuillez supprimer cette note !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2032481144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s/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FF0DB5C6-9E74-4378-9827-68473EFA35F3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3" b="26747"/>
          <a:stretch/>
        </p:blipFill>
        <p:spPr bwMode="gray">
          <a:xfrm>
            <a:off x="164181" y="165100"/>
            <a:ext cx="11858487" cy="4721861"/>
          </a:xfrm>
          <a:prstGeom prst="rect">
            <a:avLst/>
          </a:prstGeom>
        </p:spPr>
      </p:pic>
      <p:pic>
        <p:nvPicPr>
          <p:cNvPr id="15" name="Grafik 14" descr="Ein Bild, das Säge enthält.&#10;&#10;Automatisch generierte Beschreibung">
            <a:extLst>
              <a:ext uri="{FF2B5EF4-FFF2-40B4-BE49-F238E27FC236}">
                <a16:creationId xmlns:a16="http://schemas.microsoft.com/office/drawing/2014/main" id="{31687CA2-4830-4EA3-B6BE-4D04E1B836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846875"/>
            <a:ext cx="11860800" cy="4040085"/>
          </a:xfrm>
          <a:prstGeom prst="rect">
            <a:avLst/>
          </a:prstGeom>
        </p:spPr>
      </p:pic>
      <p:pic>
        <p:nvPicPr>
          <p:cNvPr id="10" name="logo">
            <a:extLst>
              <a:ext uri="{FF2B5EF4-FFF2-40B4-BE49-F238E27FC236}">
                <a16:creationId xmlns:a16="http://schemas.microsoft.com/office/drawing/2014/main" id="{5020DAB1-6624-4F6F-85BE-D8BE78A1A57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3" name="Bar">
            <a:extLst>
              <a:ext uri="{FF2B5EF4-FFF2-40B4-BE49-F238E27FC236}">
                <a16:creationId xmlns:a16="http://schemas.microsoft.com/office/drawing/2014/main" id="{8C59F0BE-E094-4F6F-B663-07A571A19A62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3700611"/>
            <a:ext cx="10627783" cy="789960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Ceci est le sous-titre</a:t>
            </a:r>
          </a:p>
          <a:p>
            <a:pPr lvl="0"/>
            <a:r>
              <a:rPr lang="fr-FR" dirty="0"/>
              <a:t>Nom du projet | Date</a:t>
            </a:r>
          </a:p>
        </p:txBody>
      </p:sp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2542198"/>
            <a:ext cx="10628948" cy="9602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titre / titre </a:t>
            </a:r>
            <a:br>
              <a:rPr lang="fr-FR" dirty="0"/>
            </a:br>
            <a:r>
              <a:rPr lang="fr-FR" dirty="0"/>
              <a:t>avec visuel clé de la GIZ en noir et blanc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145464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">
            <a:extLst>
              <a:ext uri="{FF2B5EF4-FFF2-40B4-BE49-F238E27FC236}">
                <a16:creationId xmlns:a16="http://schemas.microsoft.com/office/drawing/2014/main" id="{670A352A-9075-4383-BC37-7EF209BB4A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4181" y="165101"/>
            <a:ext cx="11858487" cy="4721860"/>
          </a:xfrm>
          <a:noFill/>
        </p:spPr>
        <p:txBody>
          <a:bodyPr tIns="720000" rIns="0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7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.</a:t>
            </a:r>
          </a:p>
        </p:txBody>
      </p:sp>
      <p:pic>
        <p:nvPicPr>
          <p:cNvPr id="11" name="logo">
            <a:extLst>
              <a:ext uri="{FF2B5EF4-FFF2-40B4-BE49-F238E27FC236}">
                <a16:creationId xmlns:a16="http://schemas.microsoft.com/office/drawing/2014/main" id="{F8081F88-CBA8-4146-B984-924F5BAE4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7" name="Bar">
            <a:extLst>
              <a:ext uri="{FF2B5EF4-FFF2-40B4-BE49-F238E27FC236}">
                <a16:creationId xmlns:a16="http://schemas.microsoft.com/office/drawing/2014/main" id="{F01B0C4A-732E-4BC2-A2D7-A086E4E5403B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5" name="Headline">
            <a:extLst>
              <a:ext uri="{FF2B5EF4-FFF2-40B4-BE49-F238E27FC236}">
                <a16:creationId xmlns:a16="http://schemas.microsoft.com/office/drawing/2014/main" id="{F8646EF2-FE73-41DC-B654-C5012A3720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64181" y="2674376"/>
            <a:ext cx="11858487" cy="2212584"/>
          </a:xfrm>
          <a:prstGeom prst="rect">
            <a:avLst/>
          </a:prstGeom>
          <a:blipFill dpi="0" rotWithShape="1">
            <a:blip r:embed="rId4">
              <a:alphaModFix amt="80000"/>
            </a:blip>
            <a:srcRect/>
            <a:stretch>
              <a:fillRect l="-7055" r="-14052"/>
            </a:stretch>
          </a:blipFill>
        </p:spPr>
        <p:txBody>
          <a:bodyPr wrap="square" lIns="576000" bIns="540000" anchor="b">
            <a:no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titre / titre </a:t>
            </a:r>
            <a:br>
              <a:rPr lang="fr-FR" dirty="0"/>
            </a:br>
            <a:r>
              <a:rPr lang="fr-FR" dirty="0"/>
              <a:t>avec photo d’arrière-plan (remplaçable)</a:t>
            </a:r>
            <a:endParaRPr lang="de-DE" dirty="0"/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4231273"/>
            <a:ext cx="10627783" cy="615553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Ceci est le sous-titre</a:t>
            </a:r>
          </a:p>
          <a:p>
            <a:pPr lvl="0"/>
            <a:r>
              <a:rPr lang="fr-FR" dirty="0"/>
              <a:t>Nom du projet | Date</a:t>
            </a:r>
          </a:p>
        </p:txBody>
      </p:sp>
      <p:sp>
        <p:nvSpPr>
          <p:cNvPr id="14" name="Textplatzhalter 15">
            <a:extLst>
              <a:ext uri="{FF2B5EF4-FFF2-40B4-BE49-F238E27FC236}">
                <a16:creationId xmlns:a16="http://schemas.microsoft.com/office/drawing/2014/main" id="{B84CF0D8-7A26-4FE7-B70C-2B5F95A3BD5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21047493">
            <a:off x="3199467" y="818233"/>
            <a:ext cx="5303815" cy="802253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sz="4267" b="1"/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1. Cliquez sur la petite icône au milieu de la page. </a:t>
            </a:r>
            <a:br>
              <a:rPr lang="fr-FR" sz="1067" dirty="0"/>
            </a:br>
            <a:r>
              <a:rPr lang="fr-FR" sz="1067" dirty="0"/>
              <a:t>2. Sélectionnez une photo. </a:t>
            </a:r>
            <a:br>
              <a:rPr lang="fr-FR" sz="1067" dirty="0"/>
            </a:br>
            <a:r>
              <a:rPr lang="fr-FR" sz="1067" dirty="0"/>
              <a:t>3. Si nécessaire, modifiez la section: "Format de l’image/Rogner". </a:t>
            </a:r>
            <a:br>
              <a:rPr lang="fr-FR" sz="1067" dirty="0"/>
            </a:br>
            <a:r>
              <a:rPr lang="fr-FR" sz="1067" dirty="0"/>
              <a:t>4. Supprimez cette note !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674653993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Grafik/Freistel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logo">
            <a:extLst>
              <a:ext uri="{FF2B5EF4-FFF2-40B4-BE49-F238E27FC236}">
                <a16:creationId xmlns:a16="http://schemas.microsoft.com/office/drawing/2014/main" id="{F8081F88-CBA8-4146-B984-924F5BAE4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7" name="Bar">
            <a:extLst>
              <a:ext uri="{FF2B5EF4-FFF2-40B4-BE49-F238E27FC236}">
                <a16:creationId xmlns:a16="http://schemas.microsoft.com/office/drawing/2014/main" id="{F01B0C4A-732E-4BC2-A2D7-A086E4E5403B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Bildplatzhalter">
            <a:extLst>
              <a:ext uri="{FF2B5EF4-FFF2-40B4-BE49-F238E27FC236}">
                <a16:creationId xmlns:a16="http://schemas.microsoft.com/office/drawing/2014/main" id="{670A352A-9075-4383-BC37-7EF209BB4A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4181" y="165101"/>
            <a:ext cx="11858487" cy="4721860"/>
          </a:xfrm>
          <a:noFill/>
        </p:spPr>
        <p:txBody>
          <a:bodyPr tIns="720000" rIns="0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7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.</a:t>
            </a:r>
          </a:p>
        </p:txBody>
      </p:sp>
      <p:sp>
        <p:nvSpPr>
          <p:cNvPr id="28" name="Headline">
            <a:extLst>
              <a:ext uri="{FF2B5EF4-FFF2-40B4-BE49-F238E27FC236}">
                <a16:creationId xmlns:a16="http://schemas.microsoft.com/office/drawing/2014/main" id="{813E0E27-07DF-4161-8BD6-EBA305CB51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64181" y="2654709"/>
            <a:ext cx="11858487" cy="2232251"/>
          </a:xfrm>
          <a:prstGeom prst="rect">
            <a:avLst/>
          </a:prstGeom>
          <a:blipFill dpi="0" rotWithShape="1">
            <a:blip r:embed="rId4"/>
            <a:srcRect/>
            <a:stretch>
              <a:fillRect l="-14538" r="-37412"/>
            </a:stretch>
          </a:blipFill>
        </p:spPr>
        <p:txBody>
          <a:bodyPr wrap="square" lIns="576000" bIns="576000" anchor="b">
            <a:no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titre pour illustration/ image </a:t>
            </a:r>
            <a:br>
              <a:rPr lang="fr-FR" dirty="0"/>
            </a:br>
            <a:r>
              <a:rPr lang="fr-FR" dirty="0"/>
              <a:t>détourée avec arrière-plan blanc (remplaçable)</a:t>
            </a:r>
            <a:endParaRPr lang="de-DE" dirty="0"/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4231273"/>
            <a:ext cx="10627783" cy="615553"/>
          </a:xfrm>
        </p:spPr>
        <p:txBody>
          <a:bodyPr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Ceci est le sous-titre</a:t>
            </a:r>
          </a:p>
          <a:p>
            <a:pPr lvl="0"/>
            <a:r>
              <a:rPr lang="fr-FR" dirty="0"/>
              <a:t>Nom du projet | Date</a:t>
            </a:r>
          </a:p>
        </p:txBody>
      </p:sp>
      <p:sp>
        <p:nvSpPr>
          <p:cNvPr id="8" name="Textplatzhalter 15">
            <a:extLst>
              <a:ext uri="{FF2B5EF4-FFF2-40B4-BE49-F238E27FC236}">
                <a16:creationId xmlns:a16="http://schemas.microsoft.com/office/drawing/2014/main" id="{2A5E302F-60BC-4D65-B194-1C01FCA0E6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21047493">
            <a:off x="3199467" y="818233"/>
            <a:ext cx="5303815" cy="802253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sz="4267" b="1"/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1. Cliquez sur la petite icône au milieu de la page. </a:t>
            </a:r>
            <a:br>
              <a:rPr lang="fr-FR" sz="1067" dirty="0"/>
            </a:br>
            <a:r>
              <a:rPr lang="fr-FR" sz="1067" dirty="0"/>
              <a:t>2. Sélectionnez une photo. </a:t>
            </a:r>
            <a:br>
              <a:rPr lang="fr-FR" sz="1067" dirty="0"/>
            </a:br>
            <a:r>
              <a:rPr lang="fr-FR" sz="1067" dirty="0"/>
              <a:t>3. Si nécessaire, modifiez la section: "Format de l’image/Rogner". </a:t>
            </a:r>
            <a:br>
              <a:rPr lang="fr-FR" sz="1067" dirty="0"/>
            </a:br>
            <a:r>
              <a:rPr lang="fr-FR" sz="1067" dirty="0"/>
              <a:t>4. Supprimez cette note !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3440349435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ogo">
            <a:extLst>
              <a:ext uri="{FF2B5EF4-FFF2-40B4-BE49-F238E27FC236}">
                <a16:creationId xmlns:a16="http://schemas.microsoft.com/office/drawing/2014/main" id="{5020DAB1-6624-4F6F-85BE-D8BE78A1A5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3" name="Bar">
            <a:extLst>
              <a:ext uri="{FF2B5EF4-FFF2-40B4-BE49-F238E27FC236}">
                <a16:creationId xmlns:a16="http://schemas.microsoft.com/office/drawing/2014/main" id="{8C59F0BE-E094-4F6F-B663-07A571A19A62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3700611"/>
            <a:ext cx="10627783" cy="789960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algn="l" rtl="0"/>
            <a:r>
              <a:rPr lang="fr-FR" b="0" i="0" u="none" baseline="0" dirty="0">
                <a:latin typeface="+mn-lt"/>
                <a:sym typeface="Arial"/>
              </a:rPr>
              <a:t>Ceci est le sous-titre</a:t>
            </a:r>
            <a:endParaRPr lang="fr-FR" dirty="0">
              <a:latin typeface="+mn-lt"/>
              <a:sym typeface="Arial"/>
            </a:endParaRPr>
          </a:p>
          <a:p>
            <a:pPr algn="l" rtl="0"/>
            <a:r>
              <a:rPr lang="fr-FR" b="0" i="0" u="none" baseline="0" dirty="0">
                <a:latin typeface="+mn-lt"/>
                <a:sym typeface="Arial"/>
              </a:rPr>
              <a:t>Nom du projet | Date</a:t>
            </a:r>
            <a:endParaRPr lang="fr-FR" dirty="0">
              <a:latin typeface="+mn-lt"/>
              <a:sym typeface="Arial"/>
            </a:endParaRPr>
          </a:p>
        </p:txBody>
      </p:sp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2542198"/>
            <a:ext cx="10628948" cy="9602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Autre diapositive de titre </a:t>
            </a:r>
            <a:br>
              <a:rPr lang="fr-FR" dirty="0"/>
            </a:br>
            <a:r>
              <a:rPr lang="fr-FR" dirty="0"/>
              <a:t>sans photo</a:t>
            </a:r>
            <a:endParaRPr lang="de-DE" dirty="0"/>
          </a:p>
        </p:txBody>
      </p:sp>
      <p:grpSp>
        <p:nvGrpSpPr>
          <p:cNvPr id="8" name="Key Visual">
            <a:extLst>
              <a:ext uri="{FF2B5EF4-FFF2-40B4-BE49-F238E27FC236}">
                <a16:creationId xmlns:a16="http://schemas.microsoft.com/office/drawing/2014/main" id="{1E0F1E1C-CA23-484C-B4BB-7C7FB71D6C86}"/>
              </a:ext>
            </a:extLst>
          </p:cNvPr>
          <p:cNvGrpSpPr/>
          <p:nvPr userDrawn="1"/>
        </p:nvGrpSpPr>
        <p:grpSpPr bwMode="gray">
          <a:xfrm>
            <a:off x="164181" y="165101"/>
            <a:ext cx="5044017" cy="1340924"/>
            <a:chOff x="4846637" y="119557"/>
            <a:chExt cx="3783013" cy="1005693"/>
          </a:xfrm>
        </p:grpSpPr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361BEDD0-CC28-449C-8AF8-28ECB9820DCA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2AF78ACF-6170-47AC-80E0-F6021AD8B19F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5BAE5611-256D-4234-B00F-EB779B3EA961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D32235C7-71CD-4034-844A-03FD0D112CE2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717CA073-D9FE-4EFD-801F-27AB9308B312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871987917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 noProof="0"/>
              <a:t>Cycle de planification intégré pour l’appropriation des approches transformatrices de genre dans les secteurs d’intervention de la GIZ BF </a:t>
            </a:r>
            <a:endParaRPr lang="fr-FR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D805516F-17FD-48EB-81B4-27CBF541B406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6" name="Textplatzhalter 7">
            <a:extLst>
              <a:ext uri="{FF2B5EF4-FFF2-40B4-BE49-F238E27FC236}">
                <a16:creationId xmlns:a16="http://schemas.microsoft.com/office/drawing/2014/main" id="{F0E6115A-0138-4831-8CBC-F3B86D4660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9563579" cy="4660625"/>
          </a:xfrm>
        </p:spPr>
        <p:txBody>
          <a:bodyPr/>
          <a:lstStyle>
            <a:lvl1pPr marL="304792" indent="-304792">
              <a:spcBef>
                <a:spcPts val="1067"/>
              </a:spcBef>
              <a:buFont typeface="+mj-lt"/>
              <a:buAutoNum type="arabicPeriod"/>
              <a:defRPr/>
            </a:lvl1pPr>
          </a:lstStyle>
          <a:p>
            <a:pPr lvl="0"/>
            <a:r>
              <a:rPr lang="fr-FR" dirty="0"/>
              <a:t>Cliquer ici pour ajouter un sous-titre</a:t>
            </a:r>
          </a:p>
        </p:txBody>
      </p:sp>
    </p:spTree>
    <p:extLst>
      <p:ext uri="{BB962C8B-B14F-4D97-AF65-F5344CB8AC3E}">
        <p14:creationId xmlns:p14="http://schemas.microsoft.com/office/powerpoint/2010/main" val="292082072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30DF3F-8105-E276-9CDF-C97FD41B6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770A2D-420C-4B2F-2802-140CF1A51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D29A09-56D7-F19D-90D0-DE83ABDA1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DB06D2-888B-7D67-7D51-6F5DD91F8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BE283F-87BE-16EB-6974-DE8527CEA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640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 noProof="0"/>
              <a:t>Cycle de planification intégré pour l’appropriation des approches transformatrices de genre dans les secteurs d’intervention de la GIZ BF </a:t>
            </a:r>
            <a:endParaRPr lang="fr-FR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0A0680DD-C72F-44A5-AB2F-948B3983F95A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6" name="Key Visual">
            <a:extLst>
              <a:ext uri="{FF2B5EF4-FFF2-40B4-BE49-F238E27FC236}">
                <a16:creationId xmlns:a16="http://schemas.microsoft.com/office/drawing/2014/main" id="{77156747-85E7-4ED4-B2ED-42ABA70FA613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2E6C23C4-9083-4866-858D-0C04644D965B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FB0BB156-07F2-4B83-B5A7-E91DE0017F5B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86502DB2-D1D5-44BB-955E-FA20933B0C5A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A25DFF6E-FE1D-49A8-A873-770951547FF1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8E38456C-C414-4CEB-A953-0F72775B0C83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sp>
        <p:nvSpPr>
          <p:cNvPr id="12" name="Textplatzhalter 7">
            <a:extLst>
              <a:ext uri="{FF2B5EF4-FFF2-40B4-BE49-F238E27FC236}">
                <a16:creationId xmlns:a16="http://schemas.microsoft.com/office/drawing/2014/main" id="{32E1886A-3475-4E66-B3BF-1AD48A2030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9563579" cy="3746844"/>
          </a:xfrm>
        </p:spPr>
        <p:txBody>
          <a:bodyPr/>
          <a:lstStyle>
            <a:lvl1pPr marL="304792" indent="-304792">
              <a:spcBef>
                <a:spcPts val="1067"/>
              </a:spcBef>
              <a:buFont typeface="+mj-lt"/>
              <a:buAutoNum type="arabicPeriod"/>
              <a:defRPr/>
            </a:lvl1pPr>
          </a:lstStyle>
          <a:p>
            <a:pPr lvl="0"/>
            <a:r>
              <a:rPr lang="fr-FR" dirty="0"/>
              <a:t>Cliquer ici pour ajouter un sous-titre</a:t>
            </a:r>
          </a:p>
        </p:txBody>
      </p:sp>
    </p:spTree>
    <p:extLst>
      <p:ext uri="{BB962C8B-B14F-4D97-AF65-F5344CB8AC3E}">
        <p14:creationId xmlns:p14="http://schemas.microsoft.com/office/powerpoint/2010/main" val="166960779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tartfolie s/w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DF58C217-C4E2-448E-B6B5-E56CEFB6D35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4" b="7466"/>
          <a:stretch/>
        </p:blipFill>
        <p:spPr bwMode="gray">
          <a:xfrm>
            <a:off x="164181" y="165100"/>
            <a:ext cx="11858487" cy="5968659"/>
          </a:xfrm>
          <a:prstGeom prst="rect">
            <a:avLst/>
          </a:prstGeom>
        </p:spPr>
      </p:pic>
      <p:pic>
        <p:nvPicPr>
          <p:cNvPr id="20" name="Grafik 19" descr="Ein Bild, das Säge enthält.&#10;&#10;Automatisch generierte Beschreibung">
            <a:extLst>
              <a:ext uri="{FF2B5EF4-FFF2-40B4-BE49-F238E27FC236}">
                <a16:creationId xmlns:a16="http://schemas.microsoft.com/office/drawing/2014/main" id="{BCF144E3-F322-4496-87EE-8035011D1AB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2093674"/>
            <a:ext cx="11860800" cy="4040085"/>
          </a:xfrm>
          <a:prstGeom prst="rect">
            <a:avLst/>
          </a:prstGeom>
        </p:spPr>
      </p:pic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4938863"/>
            <a:ext cx="10627783" cy="292388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Ceci est le sous-titre</a:t>
            </a:r>
          </a:p>
        </p:txBody>
      </p:sp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3793150"/>
            <a:ext cx="10628948" cy="9602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début de chapitre </a:t>
            </a:r>
            <a:br>
              <a:rPr lang="fr-FR" dirty="0"/>
            </a:br>
            <a:r>
              <a:rPr lang="fr-FR" dirty="0"/>
              <a:t>avec visuel clé de la GIZ en noir et blanc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FAA2D-10D4-4CD9-B9B7-92585570EFD8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23EDC155-016F-41A7-83FD-2B14A69CEE24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5109391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tartfoli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">
            <a:extLst>
              <a:ext uri="{FF2B5EF4-FFF2-40B4-BE49-F238E27FC236}">
                <a16:creationId xmlns:a16="http://schemas.microsoft.com/office/drawing/2014/main" id="{670A352A-9075-4383-BC37-7EF209BB4A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4181" y="165100"/>
            <a:ext cx="11858487" cy="5968659"/>
          </a:xfrm>
          <a:noFill/>
        </p:spPr>
        <p:txBody>
          <a:bodyPr tIns="720000" rIns="0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7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.</a:t>
            </a:r>
          </a:p>
        </p:txBody>
      </p:sp>
      <p:sp>
        <p:nvSpPr>
          <p:cNvPr id="15" name="Headline">
            <a:extLst>
              <a:ext uri="{FF2B5EF4-FFF2-40B4-BE49-F238E27FC236}">
                <a16:creationId xmlns:a16="http://schemas.microsoft.com/office/drawing/2014/main" id="{F8646EF2-FE73-41DC-B654-C5012A3720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64181" y="3429000"/>
            <a:ext cx="11858487" cy="2704757"/>
          </a:xfrm>
          <a:prstGeom prst="rect">
            <a:avLst/>
          </a:prstGeom>
          <a:blipFill dpi="0" rotWithShape="1">
            <a:blip r:embed="rId2">
              <a:alphaModFix amt="80000"/>
            </a:blip>
            <a:srcRect/>
            <a:stretch>
              <a:fillRect l="-10" r="-10"/>
            </a:stretch>
          </a:blipFill>
        </p:spPr>
        <p:txBody>
          <a:bodyPr wrap="square" lIns="576000" bIns="432000" anchor="b">
            <a:no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b="1" i="0" u="none" baseline="0" dirty="0">
                <a:latin typeface="Arial"/>
                <a:cs typeface="+mn-cs"/>
                <a:sym typeface="Arial"/>
              </a:rPr>
              <a:t>Diapositive de début de chapitre </a:t>
            </a:r>
            <a:br>
              <a:rPr lang="fr-FR" b="1" i="0" u="none" baseline="0" dirty="0">
                <a:latin typeface="Arial"/>
                <a:cs typeface="+mn-cs"/>
                <a:sym typeface="Arial"/>
              </a:rPr>
            </a:br>
            <a:r>
              <a:rPr lang="fr-FR" b="1" i="0" u="none" baseline="0" dirty="0">
                <a:latin typeface="Arial"/>
                <a:cs typeface="+mn-cs"/>
                <a:sym typeface="Arial"/>
              </a:rPr>
              <a:t>avec photo d’arrière-plan (remplaçable)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D79862-8BF3-4D14-AF58-2F22BF60427E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/>
          <a:p>
            <a:fld id="{7C9EEAD0-3E5B-41CD-908F-44900F0FCA4C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B5F56C-6422-4495-9DA4-2AF22406E26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7E061E-EDDF-4769-84B3-644BEC3FD7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28" name="Subline">
            <a:extLst>
              <a:ext uri="{FF2B5EF4-FFF2-40B4-BE49-F238E27FC236}">
                <a16:creationId xmlns:a16="http://schemas.microsoft.com/office/drawing/2014/main" id="{6699B1E5-C447-4674-92BB-C2A1F3ADCF9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5689141"/>
            <a:ext cx="10627783" cy="292388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Ceci est le sous-titre</a:t>
            </a:r>
          </a:p>
        </p:txBody>
      </p:sp>
      <p:sp>
        <p:nvSpPr>
          <p:cNvPr id="9" name="Textplatzhalter 15">
            <a:extLst>
              <a:ext uri="{FF2B5EF4-FFF2-40B4-BE49-F238E27FC236}">
                <a16:creationId xmlns:a16="http://schemas.microsoft.com/office/drawing/2014/main" id="{5F7A2650-E5FF-4C99-B8F4-C1071F3F540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21047493">
            <a:off x="3199467" y="818233"/>
            <a:ext cx="5303815" cy="802253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sz="4267" b="1"/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1. Cliquez sur la petite icône au milieu de la page. </a:t>
            </a:r>
            <a:br>
              <a:rPr lang="fr-FR" sz="1067" dirty="0"/>
            </a:br>
            <a:r>
              <a:rPr lang="fr-FR" sz="1067" dirty="0"/>
              <a:t>2. Sélectionnez une photo. </a:t>
            </a:r>
            <a:br>
              <a:rPr lang="fr-FR" sz="1067" dirty="0"/>
            </a:br>
            <a:r>
              <a:rPr lang="fr-FR" sz="1067" dirty="0"/>
              <a:t>3. Si nécessaire, modifiez la section: "Format de l’image/Rogner". </a:t>
            </a:r>
            <a:br>
              <a:rPr lang="fr-FR" sz="1067" dirty="0"/>
            </a:br>
            <a:r>
              <a:rPr lang="fr-FR" sz="1067" dirty="0"/>
              <a:t>4. Supprimez cette note !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3945124667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tartfolie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3700611"/>
            <a:ext cx="10627783" cy="292388"/>
          </a:xfrm>
        </p:spPr>
        <p:txBody>
          <a:bodyPr>
            <a:sp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dirty="0"/>
              <a:t>Ceci est le sous-titre</a:t>
            </a:r>
          </a:p>
        </p:txBody>
      </p:sp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2542198"/>
            <a:ext cx="10628948" cy="9602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3467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de début de chapitre</a:t>
            </a:r>
            <a:br>
              <a:rPr lang="fr-FR" dirty="0"/>
            </a:br>
            <a:r>
              <a:rPr lang="fr-FR" dirty="0"/>
              <a:t>Elle peut aussi avoir deux lignes.</a:t>
            </a:r>
            <a:endParaRPr lang="de-DE" dirty="0"/>
          </a:p>
        </p:txBody>
      </p:sp>
      <p:grpSp>
        <p:nvGrpSpPr>
          <p:cNvPr id="8" name="Key Visual">
            <a:extLst>
              <a:ext uri="{FF2B5EF4-FFF2-40B4-BE49-F238E27FC236}">
                <a16:creationId xmlns:a16="http://schemas.microsoft.com/office/drawing/2014/main" id="{1E0F1E1C-CA23-484C-B4BB-7C7FB71D6C86}"/>
              </a:ext>
            </a:extLst>
          </p:cNvPr>
          <p:cNvGrpSpPr/>
          <p:nvPr userDrawn="1"/>
        </p:nvGrpSpPr>
        <p:grpSpPr bwMode="gray">
          <a:xfrm>
            <a:off x="164181" y="165101"/>
            <a:ext cx="5044017" cy="1340924"/>
            <a:chOff x="4846637" y="119557"/>
            <a:chExt cx="3783013" cy="1005693"/>
          </a:xfrm>
        </p:grpSpPr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361BEDD0-CC28-449C-8AF8-28ECB9820DCA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2AF78ACF-6170-47AC-80E0-F6021AD8B19F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5BAE5611-256D-4234-B00F-EB779B3EA961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D32235C7-71CD-4034-844A-03FD0D112CE2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717CA073-D9FE-4EFD-801F-27AB9308B312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3DA937B-815A-4937-A580-EB446EC1E29C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7B7AAD9D-ABC1-4BE4-A71A-0170E37A60DD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879C62A-D416-4679-A185-87D192D151A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4C1EF2-B6DF-42B8-821B-BF76B5E14A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5474354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s/w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DF58C217-C4E2-448E-B6B5-E56CEFB6D35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4" b="7466"/>
          <a:stretch/>
        </p:blipFill>
        <p:spPr bwMode="gray">
          <a:xfrm>
            <a:off x="164181" y="165100"/>
            <a:ext cx="11858487" cy="5968659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E3E3E95-0AFA-477F-B88E-9AEDC037418E}"/>
              </a:ext>
            </a:extLst>
          </p:cNvPr>
          <p:cNvSpPr>
            <a:spLocks/>
          </p:cNvSpPr>
          <p:nvPr userDrawn="1"/>
        </p:nvSpPr>
        <p:spPr bwMode="gray">
          <a:xfrm>
            <a:off x="164181" y="165100"/>
            <a:ext cx="11858487" cy="59686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/>
          </a:p>
        </p:txBody>
      </p:sp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114266" y="2737266"/>
            <a:ext cx="9963469" cy="506805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algn="ctr">
              <a:lnSpc>
                <a:spcPct val="95000"/>
              </a:lnSpc>
              <a:spcBef>
                <a:spcPts val="1600"/>
              </a:spcBef>
              <a:defRPr sz="3467" b="0">
                <a:solidFill>
                  <a:schemeClr val="tx1"/>
                </a:solidFill>
              </a:defRPr>
            </a:lvl1pPr>
          </a:lstStyle>
          <a:p>
            <a:r>
              <a:rPr lang="de-DE" noProof="0" dirty="0"/>
              <a:t>Diapositive </a:t>
            </a:r>
            <a:r>
              <a:rPr lang="de-DE" noProof="0" dirty="0" err="1"/>
              <a:t>intermédiaire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FAA2D-10D4-4CD9-B9B7-92585570EFD8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17D57A48-D9F2-438B-8150-A891A22E23C8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51488652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114266" y="2737266"/>
            <a:ext cx="9963469" cy="506805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algn="ctr">
              <a:lnSpc>
                <a:spcPct val="95000"/>
              </a:lnSpc>
              <a:spcBef>
                <a:spcPts val="1600"/>
              </a:spcBef>
              <a:defRPr sz="3467" b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Diapositive intermédiaire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FAA2D-10D4-4CD9-B9B7-92585570EFD8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A62F75EC-C419-4D67-B846-950A12F8B493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345052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weiß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114266" y="2737266"/>
            <a:ext cx="9963469" cy="506805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algn="ctr">
              <a:lnSpc>
                <a:spcPct val="95000"/>
              </a:lnSpc>
              <a:spcBef>
                <a:spcPts val="1600"/>
              </a:spcBef>
              <a:defRPr sz="3467" b="0">
                <a:solidFill>
                  <a:schemeClr val="tx1"/>
                </a:solidFill>
              </a:defRPr>
            </a:lvl1pPr>
          </a:lstStyle>
          <a:p>
            <a:r>
              <a:rPr lang="de-DE" noProof="0"/>
              <a:t>Diapositive intermédiaire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FAA2D-10D4-4CD9-B9B7-92585570EFD8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DB01BF6E-EE6F-4510-B92C-D163F50B9DD7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12" name="Key Visual">
            <a:extLst>
              <a:ext uri="{FF2B5EF4-FFF2-40B4-BE49-F238E27FC236}">
                <a16:creationId xmlns:a16="http://schemas.microsoft.com/office/drawing/2014/main" id="{D9D8699C-EAEE-4654-9DB5-5DBEA94DFD69}"/>
              </a:ext>
            </a:extLst>
          </p:cNvPr>
          <p:cNvGrpSpPr/>
          <p:nvPr userDrawn="1"/>
        </p:nvGrpSpPr>
        <p:grpSpPr bwMode="gray">
          <a:xfrm flipV="1">
            <a:off x="164179" y="4525210"/>
            <a:ext cx="6050711" cy="1608548"/>
            <a:chOff x="4846637" y="119557"/>
            <a:chExt cx="3783013" cy="1005693"/>
          </a:xfrm>
        </p:grpSpPr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57ACA972-95E7-4330-A959-68C656E58B90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EF93F907-303A-4592-848E-F1A7AFDDDD4A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C8AAE6CE-CD01-4233-9E65-D495D92CF161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1AAC9A52-2206-4D16-A752-9C733CC5CB7F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7" name="Freihandform: Form 16">
              <a:extLst>
                <a:ext uri="{FF2B5EF4-FFF2-40B4-BE49-F238E27FC236}">
                  <a16:creationId xmlns:a16="http://schemas.microsoft.com/office/drawing/2014/main" id="{8D075FE9-0EDA-4BE2-B2C1-22DF2B8842B2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grpSp>
        <p:nvGrpSpPr>
          <p:cNvPr id="36" name="Key Visual">
            <a:extLst>
              <a:ext uri="{FF2B5EF4-FFF2-40B4-BE49-F238E27FC236}">
                <a16:creationId xmlns:a16="http://schemas.microsoft.com/office/drawing/2014/main" id="{C7D69FF2-A45A-405D-BC43-69B4E925551F}"/>
              </a:ext>
            </a:extLst>
          </p:cNvPr>
          <p:cNvGrpSpPr/>
          <p:nvPr userDrawn="1"/>
        </p:nvGrpSpPr>
        <p:grpSpPr bwMode="gray">
          <a:xfrm flipH="1">
            <a:off x="8934717" y="165100"/>
            <a:ext cx="3087951" cy="820915"/>
            <a:chOff x="4846637" y="119557"/>
            <a:chExt cx="3783013" cy="1005693"/>
          </a:xfrm>
        </p:grpSpPr>
        <p:sp>
          <p:nvSpPr>
            <p:cNvPr id="37" name="Freihandform: Form 36">
              <a:extLst>
                <a:ext uri="{FF2B5EF4-FFF2-40B4-BE49-F238E27FC236}">
                  <a16:creationId xmlns:a16="http://schemas.microsoft.com/office/drawing/2014/main" id="{67E195A5-1DB2-4051-897C-B5E84120B476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38" name="Freihandform: Form 37">
              <a:extLst>
                <a:ext uri="{FF2B5EF4-FFF2-40B4-BE49-F238E27FC236}">
                  <a16:creationId xmlns:a16="http://schemas.microsoft.com/office/drawing/2014/main" id="{9234AB9A-5088-479E-92C2-4F81972E1E55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39" name="Freihandform: Form 38">
              <a:extLst>
                <a:ext uri="{FF2B5EF4-FFF2-40B4-BE49-F238E27FC236}">
                  <a16:creationId xmlns:a16="http://schemas.microsoft.com/office/drawing/2014/main" id="{5FBB400A-FFCE-4E88-B1BF-846AC7A46F8E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40" name="Freihandform: Form 39">
              <a:extLst>
                <a:ext uri="{FF2B5EF4-FFF2-40B4-BE49-F238E27FC236}">
                  <a16:creationId xmlns:a16="http://schemas.microsoft.com/office/drawing/2014/main" id="{4A214495-DB26-435D-9164-4A350ECF0071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41" name="Freihandform: Form 40">
              <a:extLst>
                <a:ext uri="{FF2B5EF4-FFF2-40B4-BE49-F238E27FC236}">
                  <a16:creationId xmlns:a16="http://schemas.microsoft.com/office/drawing/2014/main" id="{AD46CA09-12E7-4803-A8A0-CC8821A2FBF3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14338797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">
            <a:extLst>
              <a:ext uri="{FF2B5EF4-FFF2-40B4-BE49-F238E27FC236}">
                <a16:creationId xmlns:a16="http://schemas.microsoft.com/office/drawing/2014/main" id="{670A352A-9075-4383-BC37-7EF209BB4A7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 bwMode="gray">
          <a:xfrm>
            <a:off x="164181" y="165100"/>
            <a:ext cx="11858487" cy="5968659"/>
          </a:xfrm>
          <a:noFill/>
        </p:spPr>
        <p:txBody>
          <a:bodyPr tIns="720000" rIns="0"/>
          <a:lstStyle>
            <a:lvl1pPr marL="0" marR="0" indent="0" algn="ctr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67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.</a:t>
            </a:r>
          </a:p>
        </p:txBody>
      </p:sp>
      <p:sp>
        <p:nvSpPr>
          <p:cNvPr id="15" name="Headline">
            <a:extLst>
              <a:ext uri="{FF2B5EF4-FFF2-40B4-BE49-F238E27FC236}">
                <a16:creationId xmlns:a16="http://schemas.microsoft.com/office/drawing/2014/main" id="{F8646EF2-FE73-41DC-B654-C5012A3720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164181" y="3428999"/>
            <a:ext cx="11858487" cy="2704759"/>
          </a:xfrm>
          <a:prstGeom prst="rect">
            <a:avLst/>
          </a:prstGeom>
          <a:blipFill dpi="0" rotWithShape="1">
            <a:blip r:embed="rId2">
              <a:alphaModFix amt="80000"/>
            </a:blip>
            <a:srcRect/>
            <a:stretch>
              <a:fillRect l="-10" r="-10"/>
            </a:stretch>
          </a:blipFill>
        </p:spPr>
        <p:txBody>
          <a:bodyPr wrap="square" lIns="900000" bIns="684000" anchor="b">
            <a:noAutofit/>
          </a:bodyPr>
          <a:lstStyle>
            <a:lvl1pPr>
              <a:defRPr sz="2400" b="0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Diapositive intermédiaire avec </a:t>
            </a:r>
            <a:br>
              <a:rPr lang="fr-FR" dirty="0"/>
            </a:br>
            <a:r>
              <a:rPr lang="fr-FR" dirty="0"/>
              <a:t>photo d’arrière-plan (remplaçable) 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DD79862-8BF3-4D14-AF58-2F22BF60427E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/>
          <a:p>
            <a:fld id="{BA21364C-7FD1-4EE7-8428-F91E533DF8D5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B5F56C-6422-4495-9DA4-2AF22406E26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D7E061E-EDDF-4769-84B3-644BEC3FD70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8" name="Textplatzhalter 15">
            <a:extLst>
              <a:ext uri="{FF2B5EF4-FFF2-40B4-BE49-F238E27FC236}">
                <a16:creationId xmlns:a16="http://schemas.microsoft.com/office/drawing/2014/main" id="{64A7782A-2714-4480-B71A-6480FEC1225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21047493">
            <a:off x="3199467" y="818233"/>
            <a:ext cx="5303815" cy="802253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sz="4267" b="1"/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1. Cliquez sur la petite icône au milieu de la page. </a:t>
            </a:r>
            <a:br>
              <a:rPr lang="fr-FR" sz="1067" dirty="0"/>
            </a:br>
            <a:r>
              <a:rPr lang="fr-FR" sz="1067" dirty="0"/>
              <a:t>2. Sélectionnez une photo. </a:t>
            </a:r>
            <a:br>
              <a:rPr lang="fr-FR" sz="1067" dirty="0"/>
            </a:br>
            <a:r>
              <a:rPr lang="fr-FR" sz="1067" dirty="0"/>
              <a:t>3. Si nécessaire, modifiez la section: "Format de l’image/Rogner". </a:t>
            </a:r>
            <a:br>
              <a:rPr lang="fr-FR" sz="1067" dirty="0"/>
            </a:br>
            <a:r>
              <a:rPr lang="fr-FR" sz="1067" dirty="0"/>
              <a:t>4. Supprimez cette note !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750591613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9563579" cy="4660625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56D8F11B-FF05-48F5-B215-6BEF1F2AC9C3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818672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Standard mit Sub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>
            <a:extLst>
              <a:ext uri="{FF2B5EF4-FFF2-40B4-BE49-F238E27FC236}">
                <a16:creationId xmlns:a16="http://schemas.microsoft.com/office/drawing/2014/main" id="{726EAD89-A3DC-4500-9071-F28C7DB87E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52037"/>
            <a:ext cx="11422911" cy="360753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7" name="Textplatzhalter 2">
            <a:extLst>
              <a:ext uri="{FF2B5EF4-FFF2-40B4-BE49-F238E27FC236}">
                <a16:creationId xmlns:a16="http://schemas.microsoft.com/office/drawing/2014/main" id="{7BDDDF81-EBEA-4C88-AA55-681A5710CA2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99018" y="774701"/>
            <a:ext cx="11423649" cy="501651"/>
          </a:xfrm>
        </p:spPr>
        <p:txBody>
          <a:bodyPr vert="horz" lIns="0" tIns="0" rIns="72000" bIns="0" rtlCol="0" anchor="t">
            <a:noAutofit/>
          </a:bodyPr>
          <a:lstStyle>
            <a:lvl1pPr>
              <a:defRPr lang="de-DE" sz="1867" b="0" cap="none" baseline="0" smtClean="0">
                <a:latin typeface="+mj-lt"/>
                <a:ea typeface="+mj-ea"/>
                <a:cs typeface="+mj-cs"/>
              </a:defRPr>
            </a:lvl1pPr>
            <a:lvl2pPr>
              <a:defRPr lang="de-DE" smtClean="0"/>
            </a:lvl2pPr>
            <a:lvl3pPr>
              <a:defRPr lang="de-DE" smtClean="0"/>
            </a:lvl3pPr>
            <a:lvl4pPr>
              <a:defRPr lang="de-DE" smtClean="0"/>
            </a:lvl4pPr>
            <a:lvl5pPr>
              <a:defRPr lang="en-US"/>
            </a:lvl5pPr>
          </a:lstStyle>
          <a:p>
            <a:pPr lvl="0">
              <a:spcBef>
                <a:spcPct val="0"/>
              </a:spcBef>
            </a:pPr>
            <a:r>
              <a:rPr lang="fr-FR" dirty="0"/>
              <a:t>Cliquer ici pour ajouter un sous-titre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9563577" cy="4660625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E15DE6C7-6225-4AA9-8EF9-BF440A2B7AFE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996938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B923B7-4B6E-C4F5-224D-B6B1693BF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12D9F1-CAE6-81C9-3216-FBF96C717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76B6313-47CE-24CB-CB98-5FC9986E5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F83FE2-3FCA-E5C2-EB7C-2A27D3AFD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E80AB6-BE50-1D46-5622-CDF5AA4F8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EA87DA-C51F-B8F2-001B-42B7DDF5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6477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Standard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2"/>
            <a:ext cx="9563579" cy="3786443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65A2B1F3-E79D-49C1-9059-B1F7127095FD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20" name="Key Visual">
            <a:extLst>
              <a:ext uri="{FF2B5EF4-FFF2-40B4-BE49-F238E27FC236}">
                <a16:creationId xmlns:a16="http://schemas.microsoft.com/office/drawing/2014/main" id="{BCBD8A78-7D69-4DFD-B354-CF36A84705CB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21" name="Freihandform: Form 20">
              <a:extLst>
                <a:ext uri="{FF2B5EF4-FFF2-40B4-BE49-F238E27FC236}">
                  <a16:creationId xmlns:a16="http://schemas.microsoft.com/office/drawing/2014/main" id="{E45BEDC0-179F-43C1-A606-AFD62A6A063E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22" name="Freihandform: Form 21">
              <a:extLst>
                <a:ext uri="{FF2B5EF4-FFF2-40B4-BE49-F238E27FC236}">
                  <a16:creationId xmlns:a16="http://schemas.microsoft.com/office/drawing/2014/main" id="{F6CCD5CC-5505-4485-9297-BB0A34EBB2F6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23" name="Freihandform: Form 22">
              <a:extLst>
                <a:ext uri="{FF2B5EF4-FFF2-40B4-BE49-F238E27FC236}">
                  <a16:creationId xmlns:a16="http://schemas.microsoft.com/office/drawing/2014/main" id="{18541086-C56A-406D-91E6-D3E933CF7BA3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24" name="Freihandform: Form 23">
              <a:extLst>
                <a:ext uri="{FF2B5EF4-FFF2-40B4-BE49-F238E27FC236}">
                  <a16:creationId xmlns:a16="http://schemas.microsoft.com/office/drawing/2014/main" id="{1B8A9566-A588-4E4A-8143-1CBDC9C30D67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25" name="Freihandform: Form 24">
              <a:extLst>
                <a:ext uri="{FF2B5EF4-FFF2-40B4-BE49-F238E27FC236}">
                  <a16:creationId xmlns:a16="http://schemas.microsoft.com/office/drawing/2014/main" id="{6FDDC1A6-3462-4813-8D80-9E642D617983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42343469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3"/>
            <a:ext cx="5496243" cy="4660625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14444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12BA1926-1351-4FC2-A600-CD14D85C9216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22732D1C-05D1-4A5F-B576-23063E1D7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517957" y="1361293"/>
            <a:ext cx="5496243" cy="4660625"/>
          </a:xfrm>
        </p:spPr>
        <p:txBody>
          <a:bodyPr/>
          <a:lstStyle/>
          <a:p>
            <a:pPr lvl="0"/>
            <a:r>
              <a:rPr lang="fr-FR" noProof="0"/>
              <a:t>Modifier le style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58852631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orient="horz" pos="2845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einspaltig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7" y="1361292"/>
            <a:ext cx="9563577" cy="4660625"/>
          </a:xfrm>
        </p:spPr>
        <p:txBody>
          <a:bodyPr/>
          <a:lstStyle>
            <a:lvl3pPr>
              <a:defRPr/>
            </a:lvl3pPr>
            <a:lvl4pPr marL="488938" indent="0">
              <a:buNone/>
              <a:defRPr/>
            </a:lvl4pPr>
          </a:lstStyle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95F002FD-7FDA-405D-8830-1046BE677FFD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141823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845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1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7371926" y="167506"/>
            <a:ext cx="4653681" cy="5966593"/>
          </a:xfrm>
          <a:solidFill>
            <a:schemeClr val="bg2"/>
          </a:solidFill>
        </p:spPr>
        <p:txBody>
          <a:bodyPr tIns="1440000"/>
          <a:lstStyle>
            <a:lvl1pPr algn="ctr">
              <a:defRPr sz="1333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1"/>
            <a:ext cx="6452845" cy="4772808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32E2B602-F2EE-4740-99A8-C645BE8BFAB8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7EA27159-D449-4E61-9234-12331EF25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6452845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004496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1 Foto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7371926" y="167506"/>
            <a:ext cx="4653681" cy="5966593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1"/>
            <a:ext cx="6452845" cy="3799989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9B5902B8-B149-46C1-92DF-E5F59DE6E132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9" name="Key Visual">
            <a:extLst>
              <a:ext uri="{FF2B5EF4-FFF2-40B4-BE49-F238E27FC236}">
                <a16:creationId xmlns:a16="http://schemas.microsoft.com/office/drawing/2014/main" id="{0AED28BE-BD58-4C37-99C9-6DDD5906BC8A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BC779D39-D9BE-456C-932C-90157753B824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B50BB92C-06E3-4F21-96E2-B587EED5161E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855BC612-A565-4995-974E-DBAC4B729050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44462D1D-D151-4AD3-A2DA-8257376E401D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07239E2B-B3C5-44BB-B6DD-DB8BC01E6601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sp>
        <p:nvSpPr>
          <p:cNvPr id="22" name="Titel 1">
            <a:extLst>
              <a:ext uri="{FF2B5EF4-FFF2-40B4-BE49-F238E27FC236}">
                <a16:creationId xmlns:a16="http://schemas.microsoft.com/office/drawing/2014/main" id="{7204390B-3D37-494E-81FF-E1335F27C2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6452845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400962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Grafik oder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599757" y="1181687"/>
            <a:ext cx="11425851" cy="4952412"/>
          </a:xfrm>
          <a:solidFill>
            <a:schemeClr val="bg2"/>
          </a:solidFill>
        </p:spPr>
        <p:txBody>
          <a:bodyPr tIns="1440000"/>
          <a:lstStyle>
            <a:lvl1pPr algn="ctr">
              <a:defRPr sz="1333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6F75BC9B-576F-4A20-BF06-2657FE80BB48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7EA27159-D449-4E61-9234-12331EF2588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6452845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543861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Grafik oder Foto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599757" y="1172309"/>
            <a:ext cx="11425851" cy="4961791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8950EA84-B8A7-4395-B0D6-8EBA0766BB47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9" name="Key Visual">
            <a:extLst>
              <a:ext uri="{FF2B5EF4-FFF2-40B4-BE49-F238E27FC236}">
                <a16:creationId xmlns:a16="http://schemas.microsoft.com/office/drawing/2014/main" id="{0AED28BE-BD58-4C37-99C9-6DDD5906BC8A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BC779D39-D9BE-456C-932C-90157753B824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B50BB92C-06E3-4F21-96E2-B587EED5161E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855BC612-A565-4995-974E-DBAC4B729050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44462D1D-D151-4AD3-A2DA-8257376E401D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07239E2B-B3C5-44BB-B6DD-DB8BC01E6601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sp>
        <p:nvSpPr>
          <p:cNvPr id="22" name="Titel 1">
            <a:extLst>
              <a:ext uri="{FF2B5EF4-FFF2-40B4-BE49-F238E27FC236}">
                <a16:creationId xmlns:a16="http://schemas.microsoft.com/office/drawing/2014/main" id="{7204390B-3D37-494E-81FF-E1335F27C2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6452845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2881703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2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7371926" y="167506"/>
            <a:ext cx="4653681" cy="2860727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1"/>
            <a:ext cx="6452845" cy="4772808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7BEC779E-CAA3-4FE8-9B45-D39B7B0006C9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BD74B354-F270-4422-B8BC-EE20D478AAE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7371926" y="3273373"/>
            <a:ext cx="4653681" cy="2860727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E5EE29FF-B139-4CD9-A32C-25A2CCBFB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6452847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433347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2 Fotos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7371926" y="167506"/>
            <a:ext cx="4653681" cy="2860727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1"/>
            <a:ext cx="6452845" cy="3799989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E05C707C-26FF-4DB2-8BA0-E5BAED46FA22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9" name="Key Visual">
            <a:extLst>
              <a:ext uri="{FF2B5EF4-FFF2-40B4-BE49-F238E27FC236}">
                <a16:creationId xmlns:a16="http://schemas.microsoft.com/office/drawing/2014/main" id="{0AED28BE-BD58-4C37-99C9-6DDD5906BC8A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BC779D39-D9BE-456C-932C-90157753B824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B50BB92C-06E3-4F21-96E2-B587EED5161E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855BC612-A565-4995-974E-DBAC4B729050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44462D1D-D151-4AD3-A2DA-8257376E401D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07239E2B-B3C5-44BB-B6DD-DB8BC01E6601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  <p:sp>
        <p:nvSpPr>
          <p:cNvPr id="18" name="Bildplatzhalter 5">
            <a:extLst>
              <a:ext uri="{FF2B5EF4-FFF2-40B4-BE49-F238E27FC236}">
                <a16:creationId xmlns:a16="http://schemas.microsoft.com/office/drawing/2014/main" id="{BD74B354-F270-4422-B8BC-EE20D478AAE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7371926" y="3273373"/>
            <a:ext cx="4653681" cy="2860727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0DB39AEE-4D7E-4227-8B8B-6259DA49FD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6452845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621074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2 Fotos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6AFC61C6-D36D-49CC-A15E-B4D2086BCD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6304207" y="3259668"/>
            <a:ext cx="5718460" cy="2874091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04CC61FD-96E9-460E-816E-FA87841093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64179" y="3259668"/>
            <a:ext cx="5718460" cy="2874091"/>
          </a:xfrm>
          <a:solidFill>
            <a:schemeClr val="bg2"/>
          </a:solidFill>
        </p:spPr>
        <p:txBody>
          <a:bodyPr vert="horz" lIns="36000" tIns="1440000" rIns="36000" bIns="36000" rtlCol="0">
            <a:noAutofit/>
          </a:bodyPr>
          <a:lstStyle>
            <a:lvl1pPr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3"/>
            <a:ext cx="5282881" cy="1666388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14444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528C7D18-1BD0-4A37-A00E-90BF5DFEE152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22732D1C-05D1-4A5F-B576-23063E1D7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740977" y="1361293"/>
            <a:ext cx="5273223" cy="1666388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4218801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C8335D-56D8-A68C-187B-4DF520CEA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5302AA-2AF0-A28A-5AC8-CF311ED0C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70E128A-D4B8-608E-06E4-6F9C4EB2C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2145B63-AB72-61ED-AFD3-11AF70B008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F13D0ED-5E11-2A1B-4A1A-432A89F66C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832808B-351F-213D-B5F5-98FA90509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971CB8C-9CDB-577B-4E66-923504E76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F71E7D-4C8A-E060-52CC-92D5A932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3783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3 Fotos dr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6AFC61C6-D36D-49CC-A15E-B4D2086BCDB1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187824" y="3992957"/>
            <a:ext cx="3811200" cy="2140800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04CC61FD-96E9-460E-816E-FA87841093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64180" y="3992957"/>
            <a:ext cx="3811200" cy="2140800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99758" y="1361293"/>
            <a:ext cx="3375623" cy="2358831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14444" cy="720725"/>
          </a:xfrm>
        </p:spPr>
        <p:txBody>
          <a:bodyPr/>
          <a:lstStyle/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F00569F1-6D87-47D8-BE72-F7EF710ED869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22732D1C-05D1-4A5F-B576-23063E1D7BD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23402" y="1361293"/>
            <a:ext cx="3375623" cy="2358831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  <p:sp>
        <p:nvSpPr>
          <p:cNvPr id="16" name="Bildplatzhalter 6">
            <a:extLst>
              <a:ext uri="{FF2B5EF4-FFF2-40B4-BE49-F238E27FC236}">
                <a16:creationId xmlns:a16="http://schemas.microsoft.com/office/drawing/2014/main" id="{AB38192C-6783-4C98-AB15-3A38EFFC1B0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8211467" y="3992957"/>
            <a:ext cx="3811200" cy="2140800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DED8696E-3F6E-4312-8474-D7B6C988FD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647046" y="1361293"/>
            <a:ext cx="3375623" cy="2358831"/>
          </a:xfrm>
        </p:spPr>
        <p:txBody>
          <a:bodyPr/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4882074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k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D865FD3-1198-4DEC-9CE4-A71B7C84CD0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613833" y="4150517"/>
            <a:ext cx="3526768" cy="1983583"/>
          </a:xfrm>
          <a:solidFill>
            <a:schemeClr val="bg2"/>
          </a:solidFill>
        </p:spPr>
        <p:txBody>
          <a:bodyPr vert="horz" lIns="36000" tIns="1152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Ajouter une image en cliquant sur l'icône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2FE0F192-365F-4B9B-9AE5-A8DCD077B27C}"/>
              </a:ext>
            </a:extLst>
          </p:cNvPr>
          <p:cNvSpPr/>
          <p:nvPr userDrawn="1"/>
        </p:nvSpPr>
        <p:spPr bwMode="gray">
          <a:xfrm>
            <a:off x="613832" y="1294229"/>
            <a:ext cx="3526368" cy="18534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noProof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FD20B6CE-6FB5-47BE-ACA3-1FADB18A5F9F}"/>
              </a:ext>
            </a:extLst>
          </p:cNvPr>
          <p:cNvSpPr/>
          <p:nvPr userDrawn="1"/>
        </p:nvSpPr>
        <p:spPr bwMode="gray">
          <a:xfrm>
            <a:off x="613832" y="3228948"/>
            <a:ext cx="3526368" cy="84582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AF0F476-FCB1-4FAD-A333-9C951E2B5D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613832" y="3223373"/>
            <a:ext cx="3526368" cy="282675"/>
          </a:xfrm>
          <a:noFill/>
        </p:spPr>
        <p:txBody>
          <a:bodyPr vert="horz" lIns="72000" tIns="36000" rIns="72000" bIns="36000" rtlCol="0" anchor="ctr">
            <a:noAutofit/>
          </a:bodyPr>
          <a:lstStyle>
            <a:lvl1pPr marL="0" marR="0" indent="0" algn="l" defTabSz="914377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de-DE" sz="1333" b="1" baseline="0" dirty="0">
                <a:solidFill>
                  <a:schemeClr val="bg1"/>
                </a:solidFill>
              </a:defRPr>
            </a:lvl1pPr>
            <a:lvl2pPr>
              <a:defRPr lang="de-DE" dirty="0"/>
            </a:lvl2pPr>
            <a:lvl3pPr>
              <a:defRPr lang="en-GB" dirty="0"/>
            </a:lvl3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noProof="0"/>
              <a:t>Nom du partenaire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 noProof="0"/>
              <a:t>Cycle de planification intégré pour l’appropriation des approches transformatrices de genre dans les secteurs d’intervention de la GIZ BF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429F6E53-BDB8-465F-8488-5C181109940E}" type="datetime4">
              <a:rPr lang="fr-FR" noProof="0" smtClean="0"/>
              <a:t>19 novembre 2024</a:t>
            </a:fld>
            <a:endParaRPr lang="fr-FR" noProof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fr-FR" noProof="0"/>
              <a:t>Page </a:t>
            </a:r>
            <a:fld id="{3A8B5DB7-81A8-4ED4-916B-6B23CD603687}" type="slidenum">
              <a:rPr lang="fr-FR" noProof="0" smtClean="0"/>
              <a:pPr/>
              <a:t>‹#›</a:t>
            </a:fld>
            <a:endParaRPr lang="fr-FR" noProof="0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E5EE29FF-B139-4CD9-A32C-25A2CCBFB4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6452847" cy="720725"/>
          </a:xfrm>
        </p:spPr>
        <p:txBody>
          <a:bodyPr/>
          <a:lstStyle/>
          <a:p>
            <a:r>
              <a:rPr lang="fr-FR" noProof="0"/>
              <a:t>Cliquer ici pour ajouter un titre</a:t>
            </a:r>
          </a:p>
        </p:txBody>
      </p:sp>
      <p:sp>
        <p:nvSpPr>
          <p:cNvPr id="14" name="Textplatzhalter 8">
            <a:extLst>
              <a:ext uri="{FF2B5EF4-FFF2-40B4-BE49-F238E27FC236}">
                <a16:creationId xmlns:a16="http://schemas.microsoft.com/office/drawing/2014/main" id="{40AE37FF-8E79-4DC2-894F-409F5F1424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13832" y="3532554"/>
            <a:ext cx="3526368" cy="525937"/>
          </a:xfrm>
          <a:noFill/>
        </p:spPr>
        <p:txBody>
          <a:bodyPr lIns="72000" anchor="t"/>
          <a:lstStyle>
            <a:lvl1pPr>
              <a:lnSpc>
                <a:spcPct val="100000"/>
              </a:lnSpc>
              <a:spcBef>
                <a:spcPts val="0"/>
              </a:spcBef>
              <a:defRPr sz="1067" b="0" baseline="0">
                <a:solidFill>
                  <a:schemeClr val="bg1"/>
                </a:solidFill>
              </a:defRPr>
            </a:lvl1pPr>
          </a:lstStyle>
          <a:p>
            <a:pPr lvl="0" algn="l" rtl="0"/>
            <a:r>
              <a:rPr lang="fr-FR" b="0" i="0" u="none" baseline="0" noProof="0"/>
              <a:t>MM/AAAA – MM/AAAA</a:t>
            </a:r>
            <a:br>
              <a:rPr lang="fr-FR" noProof="0"/>
            </a:br>
            <a:r>
              <a:rPr lang="fr-FR" b="0" i="0" u="none" baseline="0" noProof="0"/>
              <a:t>Volume : 00 millions d’euros</a:t>
            </a:r>
            <a:br>
              <a:rPr lang="fr-FR" noProof="0"/>
            </a:br>
            <a:r>
              <a:rPr lang="fr-FR" b="0" i="0" u="none" baseline="0" noProof="0"/>
              <a:t>Contribution publique : 000.000 €</a:t>
            </a:r>
          </a:p>
        </p:txBody>
      </p:sp>
      <p:sp>
        <p:nvSpPr>
          <p:cNvPr id="15" name="Textplatzhalter 8">
            <a:extLst>
              <a:ext uri="{FF2B5EF4-FFF2-40B4-BE49-F238E27FC236}">
                <a16:creationId xmlns:a16="http://schemas.microsoft.com/office/drawing/2014/main" id="{133FB7B2-F1B0-4BE4-A9A1-2AA5AD68EB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13832" y="1295081"/>
            <a:ext cx="3526368" cy="362396"/>
          </a:xfrm>
          <a:noFill/>
        </p:spPr>
        <p:txBody>
          <a:bodyPr lIns="72000" tIns="36000" bIns="36000" anchor="ctr"/>
          <a:lstStyle>
            <a:lvl1pPr>
              <a:defRPr sz="1467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/>
              <a:t>Nom du pays</a:t>
            </a:r>
          </a:p>
        </p:txBody>
      </p:sp>
      <p:sp>
        <p:nvSpPr>
          <p:cNvPr id="16" name="Textplatzhalter 8">
            <a:extLst>
              <a:ext uri="{FF2B5EF4-FFF2-40B4-BE49-F238E27FC236}">
                <a16:creationId xmlns:a16="http://schemas.microsoft.com/office/drawing/2014/main" id="{50874649-3395-4A9D-A057-03A867415BC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613832" y="1657477"/>
            <a:ext cx="3526368" cy="1490155"/>
          </a:xfrm>
          <a:noFill/>
        </p:spPr>
        <p:txBody>
          <a:bodyPr lIns="72000" tIns="0" bIns="36000" anchor="t"/>
          <a:lstStyle>
            <a:lvl1pPr mar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333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r-FR" noProof="0"/>
              <a:t>Texte avec le nom du pays.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47B8F238-9E4D-4367-BF20-CAA4F4E82F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414129" y="1361017"/>
            <a:ext cx="7623355" cy="4773083"/>
          </a:xfrm>
        </p:spPr>
        <p:txBody>
          <a:bodyPr/>
          <a:lstStyle/>
          <a:p>
            <a:pPr lvl="0"/>
            <a:r>
              <a:rPr lang="fr-FR" noProof="0"/>
              <a:t>Modifier le style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820946521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DF58C217-C4E2-448E-B6B5-E56CEFB6D35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4" b="7466"/>
          <a:stretch/>
        </p:blipFill>
        <p:spPr bwMode="gray">
          <a:xfrm>
            <a:off x="164181" y="165100"/>
            <a:ext cx="11858487" cy="5968659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E3E3E95-0AFA-477F-B88E-9AEDC037418E}"/>
              </a:ext>
            </a:extLst>
          </p:cNvPr>
          <p:cNvSpPr>
            <a:spLocks/>
          </p:cNvSpPr>
          <p:nvPr userDrawn="1"/>
        </p:nvSpPr>
        <p:spPr bwMode="gray">
          <a:xfrm>
            <a:off x="164181" y="165100"/>
            <a:ext cx="11858487" cy="59686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>
          <a:xfrm>
            <a:off x="2377363" y="6568513"/>
            <a:ext cx="7785972" cy="123111"/>
          </a:xfrm>
        </p:spPr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>
          <a:xfrm>
            <a:off x="599756" y="6568511"/>
            <a:ext cx="601133" cy="123111"/>
          </a:xfrm>
        </p:spPr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3B6C23A5-1B72-42F2-B92F-DC68B632F6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11123323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Contact</a:t>
            </a:r>
            <a:endParaRPr lang="en-GB" dirty="0"/>
          </a:p>
        </p:txBody>
      </p:sp>
      <p:sp>
        <p:nvSpPr>
          <p:cNvPr id="19" name="Textplatzhalter 16">
            <a:extLst>
              <a:ext uri="{FF2B5EF4-FFF2-40B4-BE49-F238E27FC236}">
                <a16:creationId xmlns:a16="http://schemas.microsoft.com/office/drawing/2014/main" id="{F0C65784-9410-409B-82EA-6584D4732C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853713" y="2760959"/>
            <a:ext cx="4492748" cy="136671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algn="l" rtl="0"/>
            <a:r>
              <a:rPr lang="fr-FR" b="0" i="0" u="none" baseline="0" dirty="0"/>
              <a:t>prenom.nom@giz.de</a:t>
            </a:r>
          </a:p>
          <a:p>
            <a:r>
              <a:rPr lang="fr-FR" dirty="0"/>
              <a:t>T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r>
              <a:rPr lang="fr-FR" dirty="0"/>
              <a:t> </a:t>
            </a:r>
          </a:p>
          <a:p>
            <a:r>
              <a:rPr lang="fr-FR" dirty="0"/>
              <a:t>F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endParaRPr lang="fr-FR" dirty="0"/>
          </a:p>
        </p:txBody>
      </p:sp>
      <p:sp>
        <p:nvSpPr>
          <p:cNvPr id="20" name="Textplatzhalter 29">
            <a:extLst>
              <a:ext uri="{FF2B5EF4-FFF2-40B4-BE49-F238E27FC236}">
                <a16:creationId xmlns:a16="http://schemas.microsoft.com/office/drawing/2014/main" id="{85761457-A63B-46F2-99C5-E217A1E0A70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53713" y="1857148"/>
            <a:ext cx="4492748" cy="235035"/>
          </a:xfrm>
        </p:spPr>
        <p:txBody>
          <a:bodyPr/>
          <a:lstStyle>
            <a:lvl1pPr>
              <a:defRPr sz="1600" b="1"/>
            </a:lvl1pPr>
          </a:lstStyle>
          <a:p>
            <a:pPr algn="l" rtl="0"/>
            <a:r>
              <a:rPr lang="fr-FR" b="1" i="0" u="none" baseline="0" dirty="0"/>
              <a:t>Prénom Nom</a:t>
            </a:r>
            <a:endParaRPr lang="fr-FR" dirty="0"/>
          </a:p>
        </p:txBody>
      </p:sp>
      <p:sp>
        <p:nvSpPr>
          <p:cNvPr id="21" name="Textplatzhalter 30">
            <a:extLst>
              <a:ext uri="{FF2B5EF4-FFF2-40B4-BE49-F238E27FC236}">
                <a16:creationId xmlns:a16="http://schemas.microsoft.com/office/drawing/2014/main" id="{CB52D947-0416-4964-B28D-129580E477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2853713" y="2181304"/>
            <a:ext cx="4492748" cy="235035"/>
          </a:xfrm>
        </p:spPr>
        <p:txBody>
          <a:bodyPr/>
          <a:lstStyle>
            <a:lvl1pPr>
              <a:defRPr sz="1600"/>
            </a:lvl1pPr>
          </a:lstStyle>
          <a:p>
            <a:pPr algn="l" rtl="0"/>
            <a:r>
              <a:rPr lang="fr-FR" b="0" i="0" u="none" baseline="0" dirty="0"/>
              <a:t>Fonction, ville</a:t>
            </a:r>
          </a:p>
        </p:txBody>
      </p:sp>
      <p:sp>
        <p:nvSpPr>
          <p:cNvPr id="35" name="Bildplatzhalter 6">
            <a:extLst>
              <a:ext uri="{FF2B5EF4-FFF2-40B4-BE49-F238E27FC236}">
                <a16:creationId xmlns:a16="http://schemas.microsoft.com/office/drawing/2014/main" id="{FC763A8F-9E6C-4EEB-90DC-0F65B80379C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99755" y="1857148"/>
            <a:ext cx="1957439" cy="2270523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22" name="Datumsplatzhalter 1">
            <a:extLst>
              <a:ext uri="{FF2B5EF4-FFF2-40B4-BE49-F238E27FC236}">
                <a16:creationId xmlns:a16="http://schemas.microsoft.com/office/drawing/2014/main" id="{F9FB458C-CFA6-44CB-9036-A06787B446EE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>
          <a:xfrm>
            <a:off x="1358881" y="6506956"/>
            <a:ext cx="834145" cy="246221"/>
          </a:xfrm>
        </p:spPr>
        <p:txBody>
          <a:bodyPr/>
          <a:lstStyle/>
          <a:p>
            <a:fld id="{E2E14656-B5A5-4774-8E18-149A3483B8BD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A01F8E13-F5B0-9162-E49E-B6F5568744AD}"/>
              </a:ext>
            </a:extLst>
          </p:cNvPr>
          <p:cNvSpPr txBox="1"/>
          <p:nvPr userDrawn="1"/>
        </p:nvSpPr>
        <p:spPr bwMode="gray">
          <a:xfrm>
            <a:off x="1046182" y="5403596"/>
            <a:ext cx="104887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www.giz.de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F76E56E9-2BB1-1CDA-D1C1-322B325EC4C8}"/>
              </a:ext>
            </a:extLst>
          </p:cNvPr>
          <p:cNvGrpSpPr/>
          <p:nvPr userDrawn="1"/>
        </p:nvGrpSpPr>
        <p:grpSpPr bwMode="gray">
          <a:xfrm>
            <a:off x="592656" y="5372336"/>
            <a:ext cx="350163" cy="396344"/>
            <a:chOff x="4933951" y="-41275"/>
            <a:chExt cx="2130425" cy="2411413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9EE2753-66AA-4D88-1A5D-6C8A440F1725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1435100"/>
              <a:ext cx="2114550" cy="935038"/>
            </a:xfrm>
            <a:custGeom>
              <a:avLst/>
              <a:gdLst>
                <a:gd name="T0" fmla="*/ 287 w 425"/>
                <a:gd name="T1" fmla="*/ 25 h 188"/>
                <a:gd name="T2" fmla="*/ 297 w 425"/>
                <a:gd name="T3" fmla="*/ 2 h 188"/>
                <a:gd name="T4" fmla="*/ 325 w 425"/>
                <a:gd name="T5" fmla="*/ 0 h 188"/>
                <a:gd name="T6" fmla="*/ 321 w 425"/>
                <a:gd name="T7" fmla="*/ 23 h 188"/>
                <a:gd name="T8" fmla="*/ 382 w 425"/>
                <a:gd name="T9" fmla="*/ 25 h 188"/>
                <a:gd name="T10" fmla="*/ 394 w 425"/>
                <a:gd name="T11" fmla="*/ 2 h 188"/>
                <a:gd name="T12" fmla="*/ 423 w 425"/>
                <a:gd name="T13" fmla="*/ 0 h 188"/>
                <a:gd name="T14" fmla="*/ 307 w 425"/>
                <a:gd name="T15" fmla="*/ 135 h 188"/>
                <a:gd name="T16" fmla="*/ 0 w 425"/>
                <a:gd name="T17" fmla="*/ 2 h 188"/>
                <a:gd name="T18" fmla="*/ 28 w 425"/>
                <a:gd name="T19" fmla="*/ 0 h 188"/>
                <a:gd name="T20" fmla="*/ 40 w 425"/>
                <a:gd name="T21" fmla="*/ 23 h 188"/>
                <a:gd name="T22" fmla="*/ 101 w 425"/>
                <a:gd name="T23" fmla="*/ 25 h 188"/>
                <a:gd name="T24" fmla="*/ 97 w 425"/>
                <a:gd name="T25" fmla="*/ 3 h 188"/>
                <a:gd name="T26" fmla="*/ 125 w 425"/>
                <a:gd name="T27" fmla="*/ 0 h 188"/>
                <a:gd name="T28" fmla="*/ 134 w 425"/>
                <a:gd name="T29" fmla="*/ 23 h 188"/>
                <a:gd name="T30" fmla="*/ 192 w 425"/>
                <a:gd name="T31" fmla="*/ 25 h 188"/>
                <a:gd name="T32" fmla="*/ 194 w 425"/>
                <a:gd name="T33" fmla="*/ 2 h 188"/>
                <a:gd name="T34" fmla="*/ 221 w 425"/>
                <a:gd name="T35" fmla="*/ 0 h 188"/>
                <a:gd name="T36" fmla="*/ 224 w 425"/>
                <a:gd name="T37" fmla="*/ 23 h 188"/>
                <a:gd name="T38" fmla="*/ 256 w 425"/>
                <a:gd name="T39" fmla="*/ 25 h 188"/>
                <a:gd name="T40" fmla="*/ 362 w 425"/>
                <a:gd name="T41" fmla="*/ 55 h 188"/>
                <a:gd name="T42" fmla="*/ 307 w 425"/>
                <a:gd name="T43" fmla="*/ 56 h 188"/>
                <a:gd name="T44" fmla="*/ 256 w 425"/>
                <a:gd name="T45" fmla="*/ 121 h 188"/>
                <a:gd name="T46" fmla="*/ 363 w 425"/>
                <a:gd name="T47" fmla="*/ 56 h 188"/>
                <a:gd name="T48" fmla="*/ 87 w 425"/>
                <a:gd name="T49" fmla="*/ 55 h 188"/>
                <a:gd name="T50" fmla="*/ 61 w 425"/>
                <a:gd name="T51" fmla="*/ 55 h 188"/>
                <a:gd name="T52" fmla="*/ 155 w 425"/>
                <a:gd name="T53" fmla="*/ 118 h 188"/>
                <a:gd name="T54" fmla="*/ 156 w 425"/>
                <a:gd name="T55" fmla="*/ 117 h 188"/>
                <a:gd name="T56" fmla="*/ 111 w 425"/>
                <a:gd name="T57" fmla="*/ 55 h 188"/>
                <a:gd name="T58" fmla="*/ 224 w 425"/>
                <a:gd name="T59" fmla="*/ 81 h 188"/>
                <a:gd name="T60" fmla="*/ 224 w 425"/>
                <a:gd name="T61" fmla="*/ 108 h 188"/>
                <a:gd name="T62" fmla="*/ 273 w 425"/>
                <a:gd name="T63" fmla="*/ 56 h 188"/>
                <a:gd name="T64" fmla="*/ 225 w 425"/>
                <a:gd name="T65" fmla="*/ 55 h 188"/>
                <a:gd name="T66" fmla="*/ 224 w 425"/>
                <a:gd name="T67" fmla="*/ 81 h 188"/>
                <a:gd name="T68" fmla="*/ 194 w 425"/>
                <a:gd name="T69" fmla="*/ 56 h 188"/>
                <a:gd name="T70" fmla="*/ 148 w 425"/>
                <a:gd name="T71" fmla="*/ 55 h 188"/>
                <a:gd name="T72" fmla="*/ 192 w 425"/>
                <a:gd name="T73" fmla="*/ 109 h 188"/>
                <a:gd name="T74" fmla="*/ 194 w 425"/>
                <a:gd name="T75" fmla="*/ 10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25" h="188">
                  <a:moveTo>
                    <a:pt x="256" y="25"/>
                  </a:moveTo>
                  <a:cubicBezTo>
                    <a:pt x="267" y="25"/>
                    <a:pt x="277" y="25"/>
                    <a:pt x="287" y="25"/>
                  </a:cubicBezTo>
                  <a:cubicBezTo>
                    <a:pt x="288" y="25"/>
                    <a:pt x="290" y="24"/>
                    <a:pt x="290" y="23"/>
                  </a:cubicBezTo>
                  <a:cubicBezTo>
                    <a:pt x="292" y="16"/>
                    <a:pt x="294" y="9"/>
                    <a:pt x="297" y="2"/>
                  </a:cubicBezTo>
                  <a:cubicBezTo>
                    <a:pt x="297" y="2"/>
                    <a:pt x="298" y="0"/>
                    <a:pt x="299" y="0"/>
                  </a:cubicBezTo>
                  <a:cubicBezTo>
                    <a:pt x="308" y="0"/>
                    <a:pt x="316" y="0"/>
                    <a:pt x="325" y="0"/>
                  </a:cubicBezTo>
                  <a:cubicBezTo>
                    <a:pt x="326" y="0"/>
                    <a:pt x="327" y="2"/>
                    <a:pt x="326" y="2"/>
                  </a:cubicBezTo>
                  <a:cubicBezTo>
                    <a:pt x="325" y="9"/>
                    <a:pt x="323" y="16"/>
                    <a:pt x="321" y="23"/>
                  </a:cubicBezTo>
                  <a:cubicBezTo>
                    <a:pt x="321" y="23"/>
                    <a:pt x="322" y="25"/>
                    <a:pt x="322" y="25"/>
                  </a:cubicBezTo>
                  <a:cubicBezTo>
                    <a:pt x="342" y="25"/>
                    <a:pt x="362" y="25"/>
                    <a:pt x="382" y="25"/>
                  </a:cubicBezTo>
                  <a:cubicBezTo>
                    <a:pt x="383" y="25"/>
                    <a:pt x="384" y="24"/>
                    <a:pt x="384" y="23"/>
                  </a:cubicBezTo>
                  <a:cubicBezTo>
                    <a:pt x="388" y="16"/>
                    <a:pt x="391" y="9"/>
                    <a:pt x="394" y="2"/>
                  </a:cubicBezTo>
                  <a:cubicBezTo>
                    <a:pt x="394" y="1"/>
                    <a:pt x="395" y="0"/>
                    <a:pt x="396" y="0"/>
                  </a:cubicBezTo>
                  <a:cubicBezTo>
                    <a:pt x="405" y="0"/>
                    <a:pt x="414" y="0"/>
                    <a:pt x="423" y="0"/>
                  </a:cubicBezTo>
                  <a:cubicBezTo>
                    <a:pt x="424" y="0"/>
                    <a:pt x="425" y="2"/>
                    <a:pt x="425" y="3"/>
                  </a:cubicBezTo>
                  <a:cubicBezTo>
                    <a:pt x="405" y="64"/>
                    <a:pt x="365" y="108"/>
                    <a:pt x="307" y="135"/>
                  </a:cubicBezTo>
                  <a:cubicBezTo>
                    <a:pt x="195" y="188"/>
                    <a:pt x="60" y="139"/>
                    <a:pt x="10" y="28"/>
                  </a:cubicBezTo>
                  <a:cubicBezTo>
                    <a:pt x="6" y="20"/>
                    <a:pt x="3" y="11"/>
                    <a:pt x="0" y="2"/>
                  </a:cubicBezTo>
                  <a:cubicBezTo>
                    <a:pt x="0" y="2"/>
                    <a:pt x="1" y="0"/>
                    <a:pt x="1" y="0"/>
                  </a:cubicBezTo>
                  <a:cubicBezTo>
                    <a:pt x="10" y="0"/>
                    <a:pt x="19" y="0"/>
                    <a:pt x="28" y="0"/>
                  </a:cubicBezTo>
                  <a:cubicBezTo>
                    <a:pt x="29" y="0"/>
                    <a:pt x="30" y="1"/>
                    <a:pt x="31" y="2"/>
                  </a:cubicBezTo>
                  <a:cubicBezTo>
                    <a:pt x="34" y="9"/>
                    <a:pt x="37" y="16"/>
                    <a:pt x="40" y="23"/>
                  </a:cubicBezTo>
                  <a:cubicBezTo>
                    <a:pt x="41" y="24"/>
                    <a:pt x="42" y="25"/>
                    <a:pt x="43" y="25"/>
                  </a:cubicBezTo>
                  <a:cubicBezTo>
                    <a:pt x="62" y="25"/>
                    <a:pt x="81" y="25"/>
                    <a:pt x="101" y="25"/>
                  </a:cubicBezTo>
                  <a:cubicBezTo>
                    <a:pt x="101" y="25"/>
                    <a:pt x="102" y="23"/>
                    <a:pt x="102" y="23"/>
                  </a:cubicBezTo>
                  <a:cubicBezTo>
                    <a:pt x="101" y="16"/>
                    <a:pt x="99" y="9"/>
                    <a:pt x="97" y="3"/>
                  </a:cubicBezTo>
                  <a:cubicBezTo>
                    <a:pt x="97" y="2"/>
                    <a:pt x="98" y="0"/>
                    <a:pt x="99" y="0"/>
                  </a:cubicBezTo>
                  <a:cubicBezTo>
                    <a:pt x="108" y="0"/>
                    <a:pt x="116" y="0"/>
                    <a:pt x="125" y="0"/>
                  </a:cubicBezTo>
                  <a:cubicBezTo>
                    <a:pt x="126" y="0"/>
                    <a:pt x="127" y="1"/>
                    <a:pt x="127" y="2"/>
                  </a:cubicBezTo>
                  <a:cubicBezTo>
                    <a:pt x="130" y="9"/>
                    <a:pt x="131" y="16"/>
                    <a:pt x="134" y="23"/>
                  </a:cubicBezTo>
                  <a:cubicBezTo>
                    <a:pt x="134" y="24"/>
                    <a:pt x="135" y="25"/>
                    <a:pt x="136" y="25"/>
                  </a:cubicBezTo>
                  <a:cubicBezTo>
                    <a:pt x="155" y="25"/>
                    <a:pt x="173" y="25"/>
                    <a:pt x="192" y="25"/>
                  </a:cubicBezTo>
                  <a:cubicBezTo>
                    <a:pt x="193" y="25"/>
                    <a:pt x="194" y="24"/>
                    <a:pt x="194" y="23"/>
                  </a:cubicBezTo>
                  <a:cubicBezTo>
                    <a:pt x="194" y="16"/>
                    <a:pt x="194" y="9"/>
                    <a:pt x="194" y="2"/>
                  </a:cubicBezTo>
                  <a:cubicBezTo>
                    <a:pt x="194" y="2"/>
                    <a:pt x="195" y="0"/>
                    <a:pt x="196" y="0"/>
                  </a:cubicBezTo>
                  <a:cubicBezTo>
                    <a:pt x="205" y="0"/>
                    <a:pt x="213" y="0"/>
                    <a:pt x="221" y="0"/>
                  </a:cubicBezTo>
                  <a:cubicBezTo>
                    <a:pt x="222" y="0"/>
                    <a:pt x="223" y="2"/>
                    <a:pt x="223" y="3"/>
                  </a:cubicBezTo>
                  <a:cubicBezTo>
                    <a:pt x="224" y="9"/>
                    <a:pt x="223" y="16"/>
                    <a:pt x="224" y="23"/>
                  </a:cubicBezTo>
                  <a:cubicBezTo>
                    <a:pt x="224" y="23"/>
                    <a:pt x="225" y="25"/>
                    <a:pt x="226" y="25"/>
                  </a:cubicBezTo>
                  <a:cubicBezTo>
                    <a:pt x="236" y="25"/>
                    <a:pt x="246" y="25"/>
                    <a:pt x="256" y="25"/>
                  </a:cubicBezTo>
                  <a:close/>
                  <a:moveTo>
                    <a:pt x="364" y="55"/>
                  </a:moveTo>
                  <a:cubicBezTo>
                    <a:pt x="363" y="55"/>
                    <a:pt x="363" y="55"/>
                    <a:pt x="362" y="55"/>
                  </a:cubicBezTo>
                  <a:cubicBezTo>
                    <a:pt x="345" y="55"/>
                    <a:pt x="328" y="54"/>
                    <a:pt x="311" y="55"/>
                  </a:cubicBezTo>
                  <a:cubicBezTo>
                    <a:pt x="310" y="55"/>
                    <a:pt x="308" y="56"/>
                    <a:pt x="307" y="56"/>
                  </a:cubicBezTo>
                  <a:cubicBezTo>
                    <a:pt x="295" y="81"/>
                    <a:pt x="279" y="103"/>
                    <a:pt x="257" y="120"/>
                  </a:cubicBezTo>
                  <a:cubicBezTo>
                    <a:pt x="257" y="121"/>
                    <a:pt x="257" y="121"/>
                    <a:pt x="256" y="121"/>
                  </a:cubicBezTo>
                  <a:cubicBezTo>
                    <a:pt x="257" y="122"/>
                    <a:pt x="257" y="122"/>
                    <a:pt x="258" y="122"/>
                  </a:cubicBezTo>
                  <a:cubicBezTo>
                    <a:pt x="300" y="111"/>
                    <a:pt x="335" y="90"/>
                    <a:pt x="363" y="56"/>
                  </a:cubicBezTo>
                  <a:cubicBezTo>
                    <a:pt x="363" y="56"/>
                    <a:pt x="364" y="55"/>
                    <a:pt x="364" y="55"/>
                  </a:cubicBezTo>
                  <a:close/>
                  <a:moveTo>
                    <a:pt x="87" y="55"/>
                  </a:moveTo>
                  <a:cubicBezTo>
                    <a:pt x="79" y="55"/>
                    <a:pt x="71" y="54"/>
                    <a:pt x="62" y="55"/>
                  </a:cubicBezTo>
                  <a:cubicBezTo>
                    <a:pt x="62" y="55"/>
                    <a:pt x="61" y="55"/>
                    <a:pt x="61" y="55"/>
                  </a:cubicBezTo>
                  <a:cubicBezTo>
                    <a:pt x="61" y="55"/>
                    <a:pt x="61" y="56"/>
                    <a:pt x="62" y="56"/>
                  </a:cubicBezTo>
                  <a:cubicBezTo>
                    <a:pt x="86" y="86"/>
                    <a:pt x="118" y="107"/>
                    <a:pt x="155" y="118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6" y="118"/>
                    <a:pt x="156" y="118"/>
                    <a:pt x="156" y="117"/>
                  </a:cubicBezTo>
                  <a:cubicBezTo>
                    <a:pt x="137" y="100"/>
                    <a:pt x="124" y="79"/>
                    <a:pt x="114" y="56"/>
                  </a:cubicBezTo>
                  <a:cubicBezTo>
                    <a:pt x="114" y="55"/>
                    <a:pt x="112" y="55"/>
                    <a:pt x="111" y="55"/>
                  </a:cubicBezTo>
                  <a:cubicBezTo>
                    <a:pt x="103" y="54"/>
                    <a:pt x="95" y="55"/>
                    <a:pt x="87" y="55"/>
                  </a:cubicBezTo>
                  <a:close/>
                  <a:moveTo>
                    <a:pt x="224" y="81"/>
                  </a:moveTo>
                  <a:cubicBezTo>
                    <a:pt x="224" y="89"/>
                    <a:pt x="224" y="98"/>
                    <a:pt x="224" y="106"/>
                  </a:cubicBezTo>
                  <a:cubicBezTo>
                    <a:pt x="224" y="107"/>
                    <a:pt x="224" y="107"/>
                    <a:pt x="224" y="108"/>
                  </a:cubicBezTo>
                  <a:cubicBezTo>
                    <a:pt x="224" y="108"/>
                    <a:pt x="225" y="107"/>
                    <a:pt x="226" y="107"/>
                  </a:cubicBezTo>
                  <a:cubicBezTo>
                    <a:pt x="246" y="94"/>
                    <a:pt x="261" y="76"/>
                    <a:pt x="273" y="56"/>
                  </a:cubicBezTo>
                  <a:cubicBezTo>
                    <a:pt x="274" y="56"/>
                    <a:pt x="273" y="55"/>
                    <a:pt x="272" y="55"/>
                  </a:cubicBezTo>
                  <a:cubicBezTo>
                    <a:pt x="257" y="54"/>
                    <a:pt x="241" y="54"/>
                    <a:pt x="225" y="55"/>
                  </a:cubicBezTo>
                  <a:cubicBezTo>
                    <a:pt x="225" y="55"/>
                    <a:pt x="224" y="56"/>
                    <a:pt x="224" y="56"/>
                  </a:cubicBezTo>
                  <a:cubicBezTo>
                    <a:pt x="224" y="65"/>
                    <a:pt x="224" y="73"/>
                    <a:pt x="224" y="81"/>
                  </a:cubicBezTo>
                  <a:close/>
                  <a:moveTo>
                    <a:pt x="194" y="82"/>
                  </a:moveTo>
                  <a:cubicBezTo>
                    <a:pt x="194" y="73"/>
                    <a:pt x="194" y="65"/>
                    <a:pt x="194" y="56"/>
                  </a:cubicBezTo>
                  <a:cubicBezTo>
                    <a:pt x="194" y="56"/>
                    <a:pt x="193" y="55"/>
                    <a:pt x="192" y="55"/>
                  </a:cubicBezTo>
                  <a:cubicBezTo>
                    <a:pt x="178" y="54"/>
                    <a:pt x="163" y="54"/>
                    <a:pt x="148" y="55"/>
                  </a:cubicBezTo>
                  <a:cubicBezTo>
                    <a:pt x="148" y="55"/>
                    <a:pt x="147" y="56"/>
                    <a:pt x="147" y="56"/>
                  </a:cubicBezTo>
                  <a:cubicBezTo>
                    <a:pt x="158" y="77"/>
                    <a:pt x="172" y="95"/>
                    <a:pt x="192" y="109"/>
                  </a:cubicBezTo>
                  <a:cubicBezTo>
                    <a:pt x="193" y="109"/>
                    <a:pt x="193" y="109"/>
                    <a:pt x="194" y="109"/>
                  </a:cubicBezTo>
                  <a:cubicBezTo>
                    <a:pt x="194" y="109"/>
                    <a:pt x="194" y="108"/>
                    <a:pt x="194" y="108"/>
                  </a:cubicBezTo>
                  <a:cubicBezTo>
                    <a:pt x="194" y="99"/>
                    <a:pt x="194" y="91"/>
                    <a:pt x="194" y="8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F794CE0-D179-7057-A7C9-B12FC17F3426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-41275"/>
              <a:ext cx="2108200" cy="860425"/>
            </a:xfrm>
            <a:custGeom>
              <a:avLst/>
              <a:gdLst>
                <a:gd name="T0" fmla="*/ 45 w 424"/>
                <a:gd name="T1" fmla="*/ 148 h 173"/>
                <a:gd name="T2" fmla="*/ 32 w 424"/>
                <a:gd name="T3" fmla="*/ 170 h 173"/>
                <a:gd name="T4" fmla="*/ 3 w 424"/>
                <a:gd name="T5" fmla="*/ 173 h 173"/>
                <a:gd name="T6" fmla="*/ 155 w 424"/>
                <a:gd name="T7" fmla="*/ 28 h 173"/>
                <a:gd name="T8" fmla="*/ 424 w 424"/>
                <a:gd name="T9" fmla="*/ 171 h 173"/>
                <a:gd name="T10" fmla="*/ 395 w 424"/>
                <a:gd name="T11" fmla="*/ 173 h 173"/>
                <a:gd name="T12" fmla="*/ 382 w 424"/>
                <a:gd name="T13" fmla="*/ 149 h 173"/>
                <a:gd name="T14" fmla="*/ 321 w 424"/>
                <a:gd name="T15" fmla="*/ 148 h 173"/>
                <a:gd name="T16" fmla="*/ 325 w 424"/>
                <a:gd name="T17" fmla="*/ 171 h 173"/>
                <a:gd name="T18" fmla="*/ 297 w 424"/>
                <a:gd name="T19" fmla="*/ 173 h 173"/>
                <a:gd name="T20" fmla="*/ 287 w 424"/>
                <a:gd name="T21" fmla="*/ 149 h 173"/>
                <a:gd name="T22" fmla="*/ 225 w 424"/>
                <a:gd name="T23" fmla="*/ 148 h 173"/>
                <a:gd name="T24" fmla="*/ 223 w 424"/>
                <a:gd name="T25" fmla="*/ 170 h 173"/>
                <a:gd name="T26" fmla="*/ 196 w 424"/>
                <a:gd name="T27" fmla="*/ 173 h 173"/>
                <a:gd name="T28" fmla="*/ 194 w 424"/>
                <a:gd name="T29" fmla="*/ 150 h 173"/>
                <a:gd name="T30" fmla="*/ 137 w 424"/>
                <a:gd name="T31" fmla="*/ 148 h 173"/>
                <a:gd name="T32" fmla="*/ 128 w 424"/>
                <a:gd name="T33" fmla="*/ 171 h 173"/>
                <a:gd name="T34" fmla="*/ 99 w 424"/>
                <a:gd name="T35" fmla="*/ 173 h 173"/>
                <a:gd name="T36" fmla="*/ 103 w 424"/>
                <a:gd name="T37" fmla="*/ 150 h 173"/>
                <a:gd name="T38" fmla="*/ 73 w 424"/>
                <a:gd name="T39" fmla="*/ 148 h 173"/>
                <a:gd name="T40" fmla="*/ 359 w 424"/>
                <a:gd name="T41" fmla="*/ 118 h 173"/>
                <a:gd name="T42" fmla="*/ 360 w 424"/>
                <a:gd name="T43" fmla="*/ 116 h 173"/>
                <a:gd name="T44" fmla="*/ 258 w 424"/>
                <a:gd name="T45" fmla="*/ 56 h 173"/>
                <a:gd name="T46" fmla="*/ 305 w 424"/>
                <a:gd name="T47" fmla="*/ 116 h 173"/>
                <a:gd name="T48" fmla="*/ 333 w 424"/>
                <a:gd name="T49" fmla="*/ 118 h 173"/>
                <a:gd name="T50" fmla="*/ 113 w 424"/>
                <a:gd name="T51" fmla="*/ 118 h 173"/>
                <a:gd name="T52" fmla="*/ 157 w 424"/>
                <a:gd name="T53" fmla="*/ 59 h 173"/>
                <a:gd name="T54" fmla="*/ 157 w 424"/>
                <a:gd name="T55" fmla="*/ 58 h 173"/>
                <a:gd name="T56" fmla="*/ 64 w 424"/>
                <a:gd name="T57" fmla="*/ 118 h 173"/>
                <a:gd name="T58" fmla="*/ 90 w 424"/>
                <a:gd name="T59" fmla="*/ 118 h 173"/>
                <a:gd name="T60" fmla="*/ 269 w 424"/>
                <a:gd name="T61" fmla="*/ 118 h 173"/>
                <a:gd name="T62" fmla="*/ 225 w 424"/>
                <a:gd name="T63" fmla="*/ 68 h 173"/>
                <a:gd name="T64" fmla="*/ 224 w 424"/>
                <a:gd name="T65" fmla="*/ 69 h 173"/>
                <a:gd name="T66" fmla="*/ 225 w 424"/>
                <a:gd name="T67" fmla="*/ 118 h 173"/>
                <a:gd name="T68" fmla="*/ 194 w 424"/>
                <a:gd name="T69" fmla="*/ 93 h 173"/>
                <a:gd name="T70" fmla="*/ 194 w 424"/>
                <a:gd name="T71" fmla="*/ 68 h 173"/>
                <a:gd name="T72" fmla="*/ 150 w 424"/>
                <a:gd name="T73" fmla="*/ 116 h 173"/>
                <a:gd name="T74" fmla="*/ 192 w 424"/>
                <a:gd name="T75" fmla="*/ 118 h 173"/>
                <a:gd name="T76" fmla="*/ 194 w 424"/>
                <a:gd name="T77" fmla="*/ 9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4" h="173">
                  <a:moveTo>
                    <a:pt x="73" y="148"/>
                  </a:moveTo>
                  <a:cubicBezTo>
                    <a:pt x="64" y="148"/>
                    <a:pt x="55" y="148"/>
                    <a:pt x="45" y="148"/>
                  </a:cubicBezTo>
                  <a:cubicBezTo>
                    <a:pt x="44" y="148"/>
                    <a:pt x="43" y="149"/>
                    <a:pt x="42" y="149"/>
                  </a:cubicBezTo>
                  <a:cubicBezTo>
                    <a:pt x="39" y="156"/>
                    <a:pt x="36" y="164"/>
                    <a:pt x="32" y="170"/>
                  </a:cubicBezTo>
                  <a:cubicBezTo>
                    <a:pt x="32" y="171"/>
                    <a:pt x="30" y="173"/>
                    <a:pt x="29" y="173"/>
                  </a:cubicBezTo>
                  <a:cubicBezTo>
                    <a:pt x="21" y="173"/>
                    <a:pt x="12" y="173"/>
                    <a:pt x="3" y="173"/>
                  </a:cubicBezTo>
                  <a:cubicBezTo>
                    <a:pt x="1" y="173"/>
                    <a:pt x="0" y="172"/>
                    <a:pt x="1" y="170"/>
                  </a:cubicBezTo>
                  <a:cubicBezTo>
                    <a:pt x="28" y="96"/>
                    <a:pt x="80" y="48"/>
                    <a:pt x="155" y="28"/>
                  </a:cubicBezTo>
                  <a:cubicBezTo>
                    <a:pt x="258" y="0"/>
                    <a:pt x="366" y="50"/>
                    <a:pt x="413" y="144"/>
                  </a:cubicBezTo>
                  <a:cubicBezTo>
                    <a:pt x="417" y="153"/>
                    <a:pt x="420" y="162"/>
                    <a:pt x="424" y="171"/>
                  </a:cubicBezTo>
                  <a:cubicBezTo>
                    <a:pt x="424" y="171"/>
                    <a:pt x="423" y="173"/>
                    <a:pt x="422" y="173"/>
                  </a:cubicBezTo>
                  <a:cubicBezTo>
                    <a:pt x="413" y="173"/>
                    <a:pt x="404" y="173"/>
                    <a:pt x="395" y="173"/>
                  </a:cubicBezTo>
                  <a:cubicBezTo>
                    <a:pt x="394" y="173"/>
                    <a:pt x="393" y="172"/>
                    <a:pt x="392" y="171"/>
                  </a:cubicBezTo>
                  <a:cubicBezTo>
                    <a:pt x="389" y="164"/>
                    <a:pt x="386" y="156"/>
                    <a:pt x="382" y="149"/>
                  </a:cubicBezTo>
                  <a:cubicBezTo>
                    <a:pt x="382" y="148"/>
                    <a:pt x="381" y="148"/>
                    <a:pt x="380" y="148"/>
                  </a:cubicBezTo>
                  <a:cubicBezTo>
                    <a:pt x="360" y="148"/>
                    <a:pt x="340" y="148"/>
                    <a:pt x="321" y="148"/>
                  </a:cubicBezTo>
                  <a:cubicBezTo>
                    <a:pt x="320" y="148"/>
                    <a:pt x="319" y="149"/>
                    <a:pt x="319" y="150"/>
                  </a:cubicBezTo>
                  <a:cubicBezTo>
                    <a:pt x="321" y="157"/>
                    <a:pt x="323" y="164"/>
                    <a:pt x="325" y="171"/>
                  </a:cubicBezTo>
                  <a:cubicBezTo>
                    <a:pt x="325" y="171"/>
                    <a:pt x="325" y="173"/>
                    <a:pt x="324" y="173"/>
                  </a:cubicBezTo>
                  <a:cubicBezTo>
                    <a:pt x="315" y="173"/>
                    <a:pt x="306" y="173"/>
                    <a:pt x="297" y="173"/>
                  </a:cubicBezTo>
                  <a:cubicBezTo>
                    <a:pt x="296" y="173"/>
                    <a:pt x="295" y="172"/>
                    <a:pt x="295" y="171"/>
                  </a:cubicBezTo>
                  <a:cubicBezTo>
                    <a:pt x="292" y="164"/>
                    <a:pt x="290" y="156"/>
                    <a:pt x="287" y="149"/>
                  </a:cubicBezTo>
                  <a:cubicBezTo>
                    <a:pt x="287" y="148"/>
                    <a:pt x="286" y="148"/>
                    <a:pt x="285" y="148"/>
                  </a:cubicBezTo>
                  <a:cubicBezTo>
                    <a:pt x="265" y="148"/>
                    <a:pt x="245" y="148"/>
                    <a:pt x="225" y="148"/>
                  </a:cubicBezTo>
                  <a:cubicBezTo>
                    <a:pt x="225" y="148"/>
                    <a:pt x="224" y="149"/>
                    <a:pt x="224" y="150"/>
                  </a:cubicBezTo>
                  <a:cubicBezTo>
                    <a:pt x="223" y="156"/>
                    <a:pt x="224" y="163"/>
                    <a:pt x="223" y="170"/>
                  </a:cubicBezTo>
                  <a:cubicBezTo>
                    <a:pt x="223" y="171"/>
                    <a:pt x="222" y="173"/>
                    <a:pt x="221" y="173"/>
                  </a:cubicBezTo>
                  <a:cubicBezTo>
                    <a:pt x="213" y="173"/>
                    <a:pt x="205" y="173"/>
                    <a:pt x="196" y="173"/>
                  </a:cubicBezTo>
                  <a:cubicBezTo>
                    <a:pt x="195" y="173"/>
                    <a:pt x="194" y="171"/>
                    <a:pt x="194" y="170"/>
                  </a:cubicBezTo>
                  <a:cubicBezTo>
                    <a:pt x="194" y="164"/>
                    <a:pt x="194" y="157"/>
                    <a:pt x="194" y="150"/>
                  </a:cubicBezTo>
                  <a:cubicBezTo>
                    <a:pt x="194" y="149"/>
                    <a:pt x="193" y="148"/>
                    <a:pt x="192" y="148"/>
                  </a:cubicBezTo>
                  <a:cubicBezTo>
                    <a:pt x="174" y="148"/>
                    <a:pt x="156" y="148"/>
                    <a:pt x="137" y="148"/>
                  </a:cubicBezTo>
                  <a:cubicBezTo>
                    <a:pt x="137" y="148"/>
                    <a:pt x="135" y="149"/>
                    <a:pt x="135" y="149"/>
                  </a:cubicBezTo>
                  <a:cubicBezTo>
                    <a:pt x="133" y="156"/>
                    <a:pt x="131" y="164"/>
                    <a:pt x="128" y="171"/>
                  </a:cubicBezTo>
                  <a:cubicBezTo>
                    <a:pt x="128" y="172"/>
                    <a:pt x="127" y="173"/>
                    <a:pt x="126" y="173"/>
                  </a:cubicBezTo>
                  <a:cubicBezTo>
                    <a:pt x="117" y="173"/>
                    <a:pt x="108" y="173"/>
                    <a:pt x="99" y="173"/>
                  </a:cubicBezTo>
                  <a:cubicBezTo>
                    <a:pt x="99" y="173"/>
                    <a:pt x="98" y="171"/>
                    <a:pt x="98" y="171"/>
                  </a:cubicBezTo>
                  <a:cubicBezTo>
                    <a:pt x="100" y="164"/>
                    <a:pt x="101" y="157"/>
                    <a:pt x="103" y="150"/>
                  </a:cubicBezTo>
                  <a:cubicBezTo>
                    <a:pt x="103" y="149"/>
                    <a:pt x="102" y="148"/>
                    <a:pt x="102" y="148"/>
                  </a:cubicBezTo>
                  <a:cubicBezTo>
                    <a:pt x="92" y="148"/>
                    <a:pt x="83" y="148"/>
                    <a:pt x="73" y="148"/>
                  </a:cubicBezTo>
                  <a:close/>
                  <a:moveTo>
                    <a:pt x="333" y="118"/>
                  </a:moveTo>
                  <a:cubicBezTo>
                    <a:pt x="342" y="118"/>
                    <a:pt x="350" y="118"/>
                    <a:pt x="359" y="118"/>
                  </a:cubicBezTo>
                  <a:cubicBezTo>
                    <a:pt x="359" y="118"/>
                    <a:pt x="360" y="118"/>
                    <a:pt x="360" y="118"/>
                  </a:cubicBezTo>
                  <a:cubicBezTo>
                    <a:pt x="360" y="117"/>
                    <a:pt x="360" y="117"/>
                    <a:pt x="360" y="116"/>
                  </a:cubicBezTo>
                  <a:cubicBezTo>
                    <a:pt x="332" y="86"/>
                    <a:pt x="299" y="66"/>
                    <a:pt x="259" y="56"/>
                  </a:cubicBezTo>
                  <a:cubicBezTo>
                    <a:pt x="259" y="56"/>
                    <a:pt x="258" y="56"/>
                    <a:pt x="258" y="56"/>
                  </a:cubicBezTo>
                  <a:cubicBezTo>
                    <a:pt x="258" y="56"/>
                    <a:pt x="258" y="57"/>
                    <a:pt x="259" y="57"/>
                  </a:cubicBezTo>
                  <a:cubicBezTo>
                    <a:pt x="278" y="74"/>
                    <a:pt x="293" y="94"/>
                    <a:pt x="305" y="116"/>
                  </a:cubicBezTo>
                  <a:cubicBezTo>
                    <a:pt x="305" y="117"/>
                    <a:pt x="307" y="118"/>
                    <a:pt x="308" y="118"/>
                  </a:cubicBezTo>
                  <a:cubicBezTo>
                    <a:pt x="316" y="118"/>
                    <a:pt x="325" y="118"/>
                    <a:pt x="333" y="118"/>
                  </a:cubicBezTo>
                  <a:close/>
                  <a:moveTo>
                    <a:pt x="90" y="118"/>
                  </a:moveTo>
                  <a:cubicBezTo>
                    <a:pt x="98" y="118"/>
                    <a:pt x="106" y="118"/>
                    <a:pt x="113" y="118"/>
                  </a:cubicBezTo>
                  <a:cubicBezTo>
                    <a:pt x="114" y="118"/>
                    <a:pt x="116" y="117"/>
                    <a:pt x="116" y="116"/>
                  </a:cubicBezTo>
                  <a:cubicBezTo>
                    <a:pt x="127" y="95"/>
                    <a:pt x="140" y="76"/>
                    <a:pt x="157" y="59"/>
                  </a:cubicBezTo>
                  <a:cubicBezTo>
                    <a:pt x="158" y="59"/>
                    <a:pt x="158" y="58"/>
                    <a:pt x="158" y="58"/>
                  </a:cubicBezTo>
                  <a:cubicBezTo>
                    <a:pt x="158" y="58"/>
                    <a:pt x="157" y="58"/>
                    <a:pt x="157" y="58"/>
                  </a:cubicBezTo>
                  <a:cubicBezTo>
                    <a:pt x="121" y="69"/>
                    <a:pt x="90" y="88"/>
                    <a:pt x="65" y="116"/>
                  </a:cubicBezTo>
                  <a:cubicBezTo>
                    <a:pt x="65" y="117"/>
                    <a:pt x="65" y="117"/>
                    <a:pt x="64" y="118"/>
                  </a:cubicBezTo>
                  <a:cubicBezTo>
                    <a:pt x="65" y="118"/>
                    <a:pt x="65" y="118"/>
                    <a:pt x="66" y="118"/>
                  </a:cubicBezTo>
                  <a:cubicBezTo>
                    <a:pt x="74" y="118"/>
                    <a:pt x="82" y="118"/>
                    <a:pt x="90" y="118"/>
                  </a:cubicBezTo>
                  <a:close/>
                  <a:moveTo>
                    <a:pt x="247" y="118"/>
                  </a:moveTo>
                  <a:cubicBezTo>
                    <a:pt x="255" y="118"/>
                    <a:pt x="262" y="118"/>
                    <a:pt x="269" y="118"/>
                  </a:cubicBezTo>
                  <a:cubicBezTo>
                    <a:pt x="270" y="118"/>
                    <a:pt x="270" y="117"/>
                    <a:pt x="270" y="116"/>
                  </a:cubicBezTo>
                  <a:cubicBezTo>
                    <a:pt x="258" y="98"/>
                    <a:pt x="244" y="81"/>
                    <a:pt x="225" y="68"/>
                  </a:cubicBezTo>
                  <a:cubicBezTo>
                    <a:pt x="225" y="68"/>
                    <a:pt x="224" y="68"/>
                    <a:pt x="224" y="67"/>
                  </a:cubicBezTo>
                  <a:cubicBezTo>
                    <a:pt x="224" y="68"/>
                    <a:pt x="224" y="69"/>
                    <a:pt x="224" y="69"/>
                  </a:cubicBezTo>
                  <a:cubicBezTo>
                    <a:pt x="224" y="85"/>
                    <a:pt x="224" y="100"/>
                    <a:pt x="224" y="116"/>
                  </a:cubicBezTo>
                  <a:cubicBezTo>
                    <a:pt x="224" y="117"/>
                    <a:pt x="225" y="118"/>
                    <a:pt x="225" y="118"/>
                  </a:cubicBezTo>
                  <a:cubicBezTo>
                    <a:pt x="233" y="118"/>
                    <a:pt x="240" y="118"/>
                    <a:pt x="247" y="118"/>
                  </a:cubicBezTo>
                  <a:close/>
                  <a:moveTo>
                    <a:pt x="194" y="93"/>
                  </a:moveTo>
                  <a:cubicBezTo>
                    <a:pt x="194" y="85"/>
                    <a:pt x="194" y="78"/>
                    <a:pt x="194" y="70"/>
                  </a:cubicBezTo>
                  <a:cubicBezTo>
                    <a:pt x="194" y="69"/>
                    <a:pt x="194" y="68"/>
                    <a:pt x="194" y="68"/>
                  </a:cubicBezTo>
                  <a:cubicBezTo>
                    <a:pt x="193" y="68"/>
                    <a:pt x="192" y="68"/>
                    <a:pt x="192" y="69"/>
                  </a:cubicBezTo>
                  <a:cubicBezTo>
                    <a:pt x="175" y="82"/>
                    <a:pt x="161" y="98"/>
                    <a:pt x="150" y="116"/>
                  </a:cubicBezTo>
                  <a:cubicBezTo>
                    <a:pt x="150" y="117"/>
                    <a:pt x="151" y="118"/>
                    <a:pt x="151" y="118"/>
                  </a:cubicBezTo>
                  <a:cubicBezTo>
                    <a:pt x="165" y="118"/>
                    <a:pt x="179" y="118"/>
                    <a:pt x="192" y="118"/>
                  </a:cubicBezTo>
                  <a:cubicBezTo>
                    <a:pt x="193" y="118"/>
                    <a:pt x="194" y="117"/>
                    <a:pt x="194" y="116"/>
                  </a:cubicBezTo>
                  <a:cubicBezTo>
                    <a:pt x="194" y="108"/>
                    <a:pt x="194" y="101"/>
                    <a:pt x="194" y="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DBB84D0-446C-DC77-7DDA-87D3D867A641}"/>
                </a:ext>
              </a:extLst>
            </p:cNvPr>
            <p:cNvSpPr>
              <a:spLocks/>
            </p:cNvSpPr>
            <p:nvPr/>
          </p:nvSpPr>
          <p:spPr bwMode="gray">
            <a:xfrm>
              <a:off x="4933951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4 h 73"/>
                <a:gd name="T12" fmla="*/ 32 w 124"/>
                <a:gd name="T13" fmla="*/ 73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1 h 73"/>
                <a:gd name="T24" fmla="*/ 34 w 124"/>
                <a:gd name="T25" fmla="*/ 49 h 73"/>
                <a:gd name="T26" fmla="*/ 37 w 124"/>
                <a:gd name="T27" fmla="*/ 42 h 73"/>
                <a:gd name="T28" fmla="*/ 47 w 124"/>
                <a:gd name="T29" fmla="*/ 11 h 73"/>
                <a:gd name="T30" fmla="*/ 62 w 124"/>
                <a:gd name="T31" fmla="*/ 1 h 73"/>
                <a:gd name="T32" fmla="*/ 76 w 124"/>
                <a:gd name="T33" fmla="*/ 11 h 73"/>
                <a:gd name="T34" fmla="*/ 89 w 124"/>
                <a:gd name="T35" fmla="*/ 47 h 73"/>
                <a:gd name="T36" fmla="*/ 90 w 124"/>
                <a:gd name="T37" fmla="*/ 49 h 73"/>
                <a:gd name="T38" fmla="*/ 90 w 124"/>
                <a:gd name="T39" fmla="*/ 47 h 73"/>
                <a:gd name="T40" fmla="*/ 101 w 124"/>
                <a:gd name="T41" fmla="*/ 10 h 73"/>
                <a:gd name="T42" fmla="*/ 113 w 124"/>
                <a:gd name="T43" fmla="*/ 1 h 73"/>
                <a:gd name="T44" fmla="*/ 121 w 124"/>
                <a:gd name="T45" fmla="*/ 13 h 73"/>
                <a:gd name="T46" fmla="*/ 104 w 124"/>
                <a:gd name="T47" fmla="*/ 63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7" y="37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7"/>
                    <a:pt x="51" y="50"/>
                    <a:pt x="46" y="64"/>
                  </a:cubicBezTo>
                  <a:cubicBezTo>
                    <a:pt x="44" y="70"/>
                    <a:pt x="40" y="73"/>
                    <a:pt x="32" y="73"/>
                  </a:cubicBezTo>
                  <a:cubicBezTo>
                    <a:pt x="25" y="72"/>
                    <a:pt x="21" y="69"/>
                    <a:pt x="19" y="63"/>
                  </a:cubicBezTo>
                  <a:cubicBezTo>
                    <a:pt x="13" y="47"/>
                    <a:pt x="8" y="30"/>
                    <a:pt x="2" y="14"/>
                  </a:cubicBezTo>
                  <a:cubicBezTo>
                    <a:pt x="0" y="8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8"/>
                    <a:pt x="28" y="30"/>
                    <a:pt x="31" y="41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7" y="11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69" y="1"/>
                    <a:pt x="73" y="4"/>
                    <a:pt x="76" y="11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9"/>
                    <a:pt x="90" y="49"/>
                  </a:cubicBezTo>
                  <a:cubicBezTo>
                    <a:pt x="90" y="48"/>
                    <a:pt x="90" y="48"/>
                    <a:pt x="90" y="47"/>
                  </a:cubicBezTo>
                  <a:cubicBezTo>
                    <a:pt x="94" y="35"/>
                    <a:pt x="97" y="23"/>
                    <a:pt x="101" y="10"/>
                  </a:cubicBezTo>
                  <a:cubicBezTo>
                    <a:pt x="103" y="3"/>
                    <a:pt x="106" y="1"/>
                    <a:pt x="113" y="1"/>
                  </a:cubicBezTo>
                  <a:cubicBezTo>
                    <a:pt x="121" y="2"/>
                    <a:pt x="124" y="6"/>
                    <a:pt x="121" y="13"/>
                  </a:cubicBezTo>
                  <a:cubicBezTo>
                    <a:pt x="116" y="30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5BBFD066-DC50-867F-EC74-E8864208CA16}"/>
                </a:ext>
              </a:extLst>
            </p:cNvPr>
            <p:cNvSpPr>
              <a:spLocks/>
            </p:cNvSpPr>
            <p:nvPr/>
          </p:nvSpPr>
          <p:spPr bwMode="gray">
            <a:xfrm>
              <a:off x="6446838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7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6 h 73"/>
                <a:gd name="T22" fmla="*/ 31 w 124"/>
                <a:gd name="T23" fmla="*/ 40 h 73"/>
                <a:gd name="T24" fmla="*/ 33 w 124"/>
                <a:gd name="T25" fmla="*/ 48 h 73"/>
                <a:gd name="T26" fmla="*/ 34 w 124"/>
                <a:gd name="T27" fmla="*/ 49 h 73"/>
                <a:gd name="T28" fmla="*/ 35 w 124"/>
                <a:gd name="T29" fmla="*/ 48 h 73"/>
                <a:gd name="T30" fmla="*/ 47 w 124"/>
                <a:gd name="T31" fmla="*/ 12 h 73"/>
                <a:gd name="T32" fmla="*/ 62 w 124"/>
                <a:gd name="T33" fmla="*/ 1 h 73"/>
                <a:gd name="T34" fmla="*/ 76 w 124"/>
                <a:gd name="T35" fmla="*/ 12 h 73"/>
                <a:gd name="T36" fmla="*/ 89 w 124"/>
                <a:gd name="T37" fmla="*/ 48 h 73"/>
                <a:gd name="T38" fmla="*/ 90 w 124"/>
                <a:gd name="T39" fmla="*/ 49 h 73"/>
                <a:gd name="T40" fmla="*/ 90 w 124"/>
                <a:gd name="T41" fmla="*/ 48 h 73"/>
                <a:gd name="T42" fmla="*/ 101 w 124"/>
                <a:gd name="T43" fmla="*/ 10 h 73"/>
                <a:gd name="T44" fmla="*/ 112 w 124"/>
                <a:gd name="T45" fmla="*/ 1 h 73"/>
                <a:gd name="T46" fmla="*/ 121 w 124"/>
                <a:gd name="T47" fmla="*/ 14 h 73"/>
                <a:gd name="T48" fmla="*/ 104 w 124"/>
                <a:gd name="T49" fmla="*/ 63 h 73"/>
                <a:gd name="T50" fmla="*/ 90 w 124"/>
                <a:gd name="T51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3" y="22"/>
                    <a:pt x="62" y="22"/>
                    <a:pt x="62" y="21"/>
                  </a:cubicBezTo>
                  <a:cubicBezTo>
                    <a:pt x="62" y="22"/>
                    <a:pt x="61" y="22"/>
                    <a:pt x="61" y="23"/>
                  </a:cubicBezTo>
                  <a:cubicBezTo>
                    <a:pt x="56" y="36"/>
                    <a:pt x="52" y="50"/>
                    <a:pt x="47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9"/>
                    <a:pt x="0" y="5"/>
                    <a:pt x="6" y="2"/>
                  </a:cubicBezTo>
                  <a:cubicBezTo>
                    <a:pt x="12" y="0"/>
                    <a:pt x="19" y="1"/>
                    <a:pt x="21" y="6"/>
                  </a:cubicBezTo>
                  <a:cubicBezTo>
                    <a:pt x="25" y="17"/>
                    <a:pt x="28" y="29"/>
                    <a:pt x="31" y="40"/>
                  </a:cubicBezTo>
                  <a:cubicBezTo>
                    <a:pt x="32" y="42"/>
                    <a:pt x="33" y="45"/>
                    <a:pt x="33" y="48"/>
                  </a:cubicBezTo>
                  <a:cubicBezTo>
                    <a:pt x="33" y="48"/>
                    <a:pt x="34" y="49"/>
                    <a:pt x="34" y="49"/>
                  </a:cubicBezTo>
                  <a:cubicBezTo>
                    <a:pt x="34" y="49"/>
                    <a:pt x="34" y="48"/>
                    <a:pt x="35" y="48"/>
                  </a:cubicBezTo>
                  <a:cubicBezTo>
                    <a:pt x="39" y="36"/>
                    <a:pt x="43" y="24"/>
                    <a:pt x="47" y="12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70" y="1"/>
                    <a:pt x="73" y="4"/>
                    <a:pt x="76" y="12"/>
                  </a:cubicBezTo>
                  <a:cubicBezTo>
                    <a:pt x="81" y="23"/>
                    <a:pt x="85" y="36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49"/>
                    <a:pt x="90" y="48"/>
                    <a:pt x="90" y="48"/>
                  </a:cubicBezTo>
                  <a:cubicBezTo>
                    <a:pt x="94" y="35"/>
                    <a:pt x="98" y="23"/>
                    <a:pt x="101" y="10"/>
                  </a:cubicBezTo>
                  <a:cubicBezTo>
                    <a:pt x="103" y="5"/>
                    <a:pt x="106" y="2"/>
                    <a:pt x="112" y="1"/>
                  </a:cubicBezTo>
                  <a:cubicBezTo>
                    <a:pt x="121" y="1"/>
                    <a:pt x="124" y="6"/>
                    <a:pt x="121" y="14"/>
                  </a:cubicBezTo>
                  <a:cubicBezTo>
                    <a:pt x="116" y="31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DD565D8-C82B-BE54-4AB3-5DCEDAD4DF83}"/>
                </a:ext>
              </a:extLst>
            </p:cNvPr>
            <p:cNvSpPr>
              <a:spLocks/>
            </p:cNvSpPr>
            <p:nvPr/>
          </p:nvSpPr>
          <p:spPr bwMode="gray">
            <a:xfrm>
              <a:off x="5691188" y="952500"/>
              <a:ext cx="615950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4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2 h 73"/>
                <a:gd name="T24" fmla="*/ 34 w 124"/>
                <a:gd name="T25" fmla="*/ 49 h 73"/>
                <a:gd name="T26" fmla="*/ 37 w 124"/>
                <a:gd name="T27" fmla="*/ 42 h 73"/>
                <a:gd name="T28" fmla="*/ 48 w 124"/>
                <a:gd name="T29" fmla="*/ 10 h 73"/>
                <a:gd name="T30" fmla="*/ 62 w 124"/>
                <a:gd name="T31" fmla="*/ 1 h 73"/>
                <a:gd name="T32" fmla="*/ 76 w 124"/>
                <a:gd name="T33" fmla="*/ 10 h 73"/>
                <a:gd name="T34" fmla="*/ 89 w 124"/>
                <a:gd name="T35" fmla="*/ 47 h 73"/>
                <a:gd name="T36" fmla="*/ 90 w 124"/>
                <a:gd name="T37" fmla="*/ 49 h 73"/>
                <a:gd name="T38" fmla="*/ 91 w 124"/>
                <a:gd name="T39" fmla="*/ 47 h 73"/>
                <a:gd name="T40" fmla="*/ 101 w 124"/>
                <a:gd name="T41" fmla="*/ 10 h 73"/>
                <a:gd name="T42" fmla="*/ 116 w 124"/>
                <a:gd name="T43" fmla="*/ 2 h 73"/>
                <a:gd name="T44" fmla="*/ 122 w 124"/>
                <a:gd name="T45" fmla="*/ 12 h 73"/>
                <a:gd name="T46" fmla="*/ 104 w 124"/>
                <a:gd name="T47" fmla="*/ 65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4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6"/>
                    <a:pt x="51" y="50"/>
                    <a:pt x="46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7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9"/>
                    <a:pt x="28" y="30"/>
                    <a:pt x="31" y="42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8" y="10"/>
                  </a:cubicBezTo>
                  <a:cubicBezTo>
                    <a:pt x="50" y="3"/>
                    <a:pt x="55" y="1"/>
                    <a:pt x="62" y="1"/>
                  </a:cubicBezTo>
                  <a:cubicBezTo>
                    <a:pt x="69" y="1"/>
                    <a:pt x="73" y="4"/>
                    <a:pt x="76" y="10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8"/>
                    <a:pt x="90" y="49"/>
                  </a:cubicBezTo>
                  <a:cubicBezTo>
                    <a:pt x="90" y="48"/>
                    <a:pt x="90" y="48"/>
                    <a:pt x="91" y="47"/>
                  </a:cubicBezTo>
                  <a:cubicBezTo>
                    <a:pt x="94" y="35"/>
                    <a:pt x="98" y="22"/>
                    <a:pt x="101" y="10"/>
                  </a:cubicBezTo>
                  <a:cubicBezTo>
                    <a:pt x="103" y="3"/>
                    <a:pt x="108" y="0"/>
                    <a:pt x="116" y="2"/>
                  </a:cubicBezTo>
                  <a:cubicBezTo>
                    <a:pt x="121" y="3"/>
                    <a:pt x="124" y="7"/>
                    <a:pt x="122" y="12"/>
                  </a:cubicBezTo>
                  <a:cubicBezTo>
                    <a:pt x="116" y="30"/>
                    <a:pt x="110" y="47"/>
                    <a:pt x="104" y="65"/>
                  </a:cubicBezTo>
                  <a:cubicBezTo>
                    <a:pt x="101" y="71"/>
                    <a:pt x="97" y="73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D5D3238C-C881-A425-04F2-2CB4264A1F9C}"/>
              </a:ext>
            </a:extLst>
          </p:cNvPr>
          <p:cNvSpPr txBox="1"/>
          <p:nvPr userDrawn="1"/>
        </p:nvSpPr>
        <p:spPr bwMode="gray">
          <a:xfrm>
            <a:off x="3496266" y="5403596"/>
            <a:ext cx="23056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>
                <a:solidFill>
                  <a:schemeClr val="tx1">
                    <a:lumMod val="75000"/>
                    <a:lumOff val="25000"/>
                  </a:schemeClr>
                </a:solidFill>
              </a:rPr>
              <a:t>https://twitter.com/giz_gmbh</a:t>
            </a:r>
            <a:endParaRPr lang="es-ES" sz="133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39A72FC3-50C1-EA51-0BE2-0C3E52F733AF}"/>
              </a:ext>
            </a:extLst>
          </p:cNvPr>
          <p:cNvSpPr txBox="1"/>
          <p:nvPr userDrawn="1"/>
        </p:nvSpPr>
        <p:spPr bwMode="gray">
          <a:xfrm>
            <a:off x="7004909" y="5403596"/>
            <a:ext cx="348864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de-DE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https://www.linkedin.com/company/gizgmbh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5709D7A7-D056-5E3E-8F33-8127D89108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37064" y="5399481"/>
            <a:ext cx="316800" cy="3168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E56E5D8F-75B6-ACE6-7D60-0B7B43A1CFE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01896" y="5437027"/>
            <a:ext cx="310019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539302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DF58C217-C4E2-448E-B6B5-E56CEFB6D35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4" b="7466"/>
          <a:stretch/>
        </p:blipFill>
        <p:spPr bwMode="gray">
          <a:xfrm>
            <a:off x="164181" y="165100"/>
            <a:ext cx="11858487" cy="5968659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E3E3E95-0AFA-477F-B88E-9AEDC037418E}"/>
              </a:ext>
            </a:extLst>
          </p:cNvPr>
          <p:cNvSpPr>
            <a:spLocks/>
          </p:cNvSpPr>
          <p:nvPr userDrawn="1"/>
        </p:nvSpPr>
        <p:spPr bwMode="gray">
          <a:xfrm>
            <a:off x="164181" y="165100"/>
            <a:ext cx="11858487" cy="59686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240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>
          <a:xfrm>
            <a:off x="2377363" y="6568513"/>
            <a:ext cx="7785972" cy="123111"/>
          </a:xfrm>
        </p:spPr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>
          <a:xfrm>
            <a:off x="599756" y="6568511"/>
            <a:ext cx="601133" cy="123111"/>
          </a:xfrm>
        </p:spPr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99BAFDF9-B477-4EAA-888B-B283B996F1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2612084" y="2760959"/>
            <a:ext cx="3426913" cy="80169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algn="l" rtl="0"/>
            <a:r>
              <a:rPr lang="fr-FR" b="0" i="0" u="none" baseline="0" dirty="0"/>
              <a:t>prenom.nom@giz.de</a:t>
            </a:r>
          </a:p>
          <a:p>
            <a:r>
              <a:rPr lang="fr-FR" dirty="0"/>
              <a:t>T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r>
              <a:rPr lang="fr-FR" dirty="0"/>
              <a:t> </a:t>
            </a:r>
          </a:p>
          <a:p>
            <a:r>
              <a:rPr lang="fr-FR" dirty="0"/>
              <a:t>F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endParaRPr lang="fr-FR" dirty="0"/>
          </a:p>
        </p:txBody>
      </p:sp>
      <p:sp>
        <p:nvSpPr>
          <p:cNvPr id="32" name="Textplatzhalter 29">
            <a:extLst>
              <a:ext uri="{FF2B5EF4-FFF2-40B4-BE49-F238E27FC236}">
                <a16:creationId xmlns:a16="http://schemas.microsoft.com/office/drawing/2014/main" id="{45476593-F938-4100-B13C-38D8379BF2A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612084" y="1857148"/>
            <a:ext cx="3426913" cy="235035"/>
          </a:xfrm>
        </p:spPr>
        <p:txBody>
          <a:bodyPr/>
          <a:lstStyle>
            <a:lvl1pPr>
              <a:defRPr sz="1600" b="1"/>
            </a:lvl1pPr>
          </a:lstStyle>
          <a:p>
            <a:pPr algn="l" rtl="0"/>
            <a:r>
              <a:rPr lang="fr-FR" b="1" i="0" u="none" baseline="0" dirty="0"/>
              <a:t>Prénom Nom</a:t>
            </a:r>
            <a:endParaRPr lang="fr-FR" dirty="0"/>
          </a:p>
        </p:txBody>
      </p:sp>
      <p:sp>
        <p:nvSpPr>
          <p:cNvPr id="33" name="Textplatzhalter 30">
            <a:extLst>
              <a:ext uri="{FF2B5EF4-FFF2-40B4-BE49-F238E27FC236}">
                <a16:creationId xmlns:a16="http://schemas.microsoft.com/office/drawing/2014/main" id="{01D00CFF-DFE3-4530-913B-A7058396109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2612084" y="2181304"/>
            <a:ext cx="3426913" cy="235035"/>
          </a:xfrm>
        </p:spPr>
        <p:txBody>
          <a:bodyPr/>
          <a:lstStyle>
            <a:lvl1pPr>
              <a:defRPr sz="1600"/>
            </a:lvl1pPr>
          </a:lstStyle>
          <a:p>
            <a:pPr algn="l" rtl="0"/>
            <a:r>
              <a:rPr lang="fr-FR" b="0" i="0" u="none" baseline="0" dirty="0"/>
              <a:t>Fonction, ville</a:t>
            </a:r>
          </a:p>
        </p:txBody>
      </p:sp>
      <p:sp>
        <p:nvSpPr>
          <p:cNvPr id="34" name="Bildplatzhalter 6">
            <a:extLst>
              <a:ext uri="{FF2B5EF4-FFF2-40B4-BE49-F238E27FC236}">
                <a16:creationId xmlns:a16="http://schemas.microsoft.com/office/drawing/2014/main" id="{E73BDD7E-D6A6-482B-9D61-5276F4F4997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99758" y="1857149"/>
            <a:ext cx="1789353" cy="2075553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53" name="Textplatzhalter 16">
            <a:extLst>
              <a:ext uri="{FF2B5EF4-FFF2-40B4-BE49-F238E27FC236}">
                <a16:creationId xmlns:a16="http://schemas.microsoft.com/office/drawing/2014/main" id="{D4C3F840-A666-4D4F-B080-E849549C179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8323537" y="2760959"/>
            <a:ext cx="3562099" cy="80169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</a:lstStyle>
          <a:p>
            <a:pPr algn="l" rtl="0"/>
            <a:r>
              <a:rPr lang="fr-FR" b="0" i="0" u="none" baseline="0" dirty="0"/>
              <a:t>prenom.nom@giz.de</a:t>
            </a:r>
          </a:p>
          <a:p>
            <a:r>
              <a:rPr lang="fr-FR" dirty="0"/>
              <a:t>T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r>
              <a:rPr lang="fr-FR" dirty="0"/>
              <a:t> </a:t>
            </a:r>
          </a:p>
          <a:p>
            <a:r>
              <a:rPr lang="fr-FR" dirty="0"/>
              <a:t>F +49 (0) x xx </a:t>
            </a:r>
            <a:r>
              <a:rPr lang="fr-FR" dirty="0" err="1"/>
              <a:t>xx</a:t>
            </a:r>
            <a:r>
              <a:rPr lang="fr-FR" dirty="0"/>
              <a:t> </a:t>
            </a:r>
            <a:r>
              <a:rPr lang="fr-FR" dirty="0" err="1"/>
              <a:t>xx</a:t>
            </a:r>
            <a:endParaRPr lang="fr-FR" dirty="0"/>
          </a:p>
        </p:txBody>
      </p:sp>
      <p:sp>
        <p:nvSpPr>
          <p:cNvPr id="54" name="Textplatzhalter 29">
            <a:extLst>
              <a:ext uri="{FF2B5EF4-FFF2-40B4-BE49-F238E27FC236}">
                <a16:creationId xmlns:a16="http://schemas.microsoft.com/office/drawing/2014/main" id="{1183BB15-4C0C-49C5-B0B2-4418E3FD55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8323537" y="1857148"/>
            <a:ext cx="3562099" cy="235035"/>
          </a:xfrm>
        </p:spPr>
        <p:txBody>
          <a:bodyPr/>
          <a:lstStyle>
            <a:lvl1pPr>
              <a:defRPr sz="1600" b="1"/>
            </a:lvl1pPr>
          </a:lstStyle>
          <a:p>
            <a:pPr algn="l" rtl="0"/>
            <a:r>
              <a:rPr lang="fr-FR" b="1" i="0" u="none" baseline="0" dirty="0"/>
              <a:t>Prénom Nom</a:t>
            </a:r>
            <a:endParaRPr lang="fr-FR" dirty="0"/>
          </a:p>
        </p:txBody>
      </p:sp>
      <p:sp>
        <p:nvSpPr>
          <p:cNvPr id="55" name="Textplatzhalter 30">
            <a:extLst>
              <a:ext uri="{FF2B5EF4-FFF2-40B4-BE49-F238E27FC236}">
                <a16:creationId xmlns:a16="http://schemas.microsoft.com/office/drawing/2014/main" id="{0C6CA511-61C0-47B0-A071-DE194172414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8323537" y="2181304"/>
            <a:ext cx="3562099" cy="235035"/>
          </a:xfrm>
        </p:spPr>
        <p:txBody>
          <a:bodyPr/>
          <a:lstStyle>
            <a:lvl1pPr>
              <a:defRPr sz="1600"/>
            </a:lvl1pPr>
          </a:lstStyle>
          <a:p>
            <a:pPr algn="l" rtl="0"/>
            <a:r>
              <a:rPr lang="fr-FR" b="0" i="0" u="none" baseline="0" dirty="0"/>
              <a:t>Fonction, ville</a:t>
            </a:r>
          </a:p>
        </p:txBody>
      </p:sp>
      <p:sp>
        <p:nvSpPr>
          <p:cNvPr id="56" name="Bildplatzhalter 6">
            <a:extLst>
              <a:ext uri="{FF2B5EF4-FFF2-40B4-BE49-F238E27FC236}">
                <a16:creationId xmlns:a16="http://schemas.microsoft.com/office/drawing/2014/main" id="{B0EA41BA-7C5A-4545-A1DA-71964B045D1C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 bwMode="gray">
          <a:xfrm>
            <a:off x="6311212" y="1857149"/>
            <a:ext cx="1789353" cy="2075553"/>
          </a:xfrm>
          <a:solidFill>
            <a:schemeClr val="bg2"/>
          </a:solidFill>
        </p:spPr>
        <p:txBody>
          <a:bodyPr vert="horz" lIns="36000" tIns="1080000" rIns="36000" bIns="36000" rtlCol="0">
            <a:noAutofit/>
          </a:bodyPr>
          <a:lstStyle>
            <a:lvl1pPr algn="ctr">
              <a:defRPr lang="en-GB" sz="1333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58" name="Titel 1">
            <a:extLst>
              <a:ext uri="{FF2B5EF4-FFF2-40B4-BE49-F238E27FC236}">
                <a16:creationId xmlns:a16="http://schemas.microsoft.com/office/drawing/2014/main" id="{2DD72F4F-E3F2-49DC-BBAE-681D615ED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6" y="320283"/>
            <a:ext cx="1128588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Contact</a:t>
            </a:r>
            <a:endParaRPr lang="en-GB" dirty="0"/>
          </a:p>
        </p:txBody>
      </p:sp>
      <p:sp>
        <p:nvSpPr>
          <p:cNvPr id="25" name="Datumsplatzhalter 1">
            <a:extLst>
              <a:ext uri="{FF2B5EF4-FFF2-40B4-BE49-F238E27FC236}">
                <a16:creationId xmlns:a16="http://schemas.microsoft.com/office/drawing/2014/main" id="{C41817E1-C195-47D2-BD4B-E5C59C27D589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>
          <a:xfrm>
            <a:off x="1358881" y="6506956"/>
            <a:ext cx="834145" cy="246221"/>
          </a:xfrm>
        </p:spPr>
        <p:txBody>
          <a:bodyPr/>
          <a:lstStyle/>
          <a:p>
            <a:fld id="{95F722BA-F7E3-491F-A3E5-833C46FC07D7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45762D3A-19E8-F76F-FB27-75608A766B83}"/>
              </a:ext>
            </a:extLst>
          </p:cNvPr>
          <p:cNvSpPr txBox="1"/>
          <p:nvPr userDrawn="1"/>
        </p:nvSpPr>
        <p:spPr bwMode="gray">
          <a:xfrm>
            <a:off x="1046182" y="5403596"/>
            <a:ext cx="104887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www.giz.de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16C02C6C-AFEF-3F52-EBDC-AA1FE44D469B}"/>
              </a:ext>
            </a:extLst>
          </p:cNvPr>
          <p:cNvGrpSpPr/>
          <p:nvPr userDrawn="1"/>
        </p:nvGrpSpPr>
        <p:grpSpPr bwMode="gray">
          <a:xfrm>
            <a:off x="592656" y="5372336"/>
            <a:ext cx="350163" cy="396344"/>
            <a:chOff x="4933951" y="-41275"/>
            <a:chExt cx="2130425" cy="2411413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A5F7866D-8754-3B1B-75CA-5E85EF98543C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1435100"/>
              <a:ext cx="2114550" cy="935038"/>
            </a:xfrm>
            <a:custGeom>
              <a:avLst/>
              <a:gdLst>
                <a:gd name="T0" fmla="*/ 287 w 425"/>
                <a:gd name="T1" fmla="*/ 25 h 188"/>
                <a:gd name="T2" fmla="*/ 297 w 425"/>
                <a:gd name="T3" fmla="*/ 2 h 188"/>
                <a:gd name="T4" fmla="*/ 325 w 425"/>
                <a:gd name="T5" fmla="*/ 0 h 188"/>
                <a:gd name="T6" fmla="*/ 321 w 425"/>
                <a:gd name="T7" fmla="*/ 23 h 188"/>
                <a:gd name="T8" fmla="*/ 382 w 425"/>
                <a:gd name="T9" fmla="*/ 25 h 188"/>
                <a:gd name="T10" fmla="*/ 394 w 425"/>
                <a:gd name="T11" fmla="*/ 2 h 188"/>
                <a:gd name="T12" fmla="*/ 423 w 425"/>
                <a:gd name="T13" fmla="*/ 0 h 188"/>
                <a:gd name="T14" fmla="*/ 307 w 425"/>
                <a:gd name="T15" fmla="*/ 135 h 188"/>
                <a:gd name="T16" fmla="*/ 0 w 425"/>
                <a:gd name="T17" fmla="*/ 2 h 188"/>
                <a:gd name="T18" fmla="*/ 28 w 425"/>
                <a:gd name="T19" fmla="*/ 0 h 188"/>
                <a:gd name="T20" fmla="*/ 40 w 425"/>
                <a:gd name="T21" fmla="*/ 23 h 188"/>
                <a:gd name="T22" fmla="*/ 101 w 425"/>
                <a:gd name="T23" fmla="*/ 25 h 188"/>
                <a:gd name="T24" fmla="*/ 97 w 425"/>
                <a:gd name="T25" fmla="*/ 3 h 188"/>
                <a:gd name="T26" fmla="*/ 125 w 425"/>
                <a:gd name="T27" fmla="*/ 0 h 188"/>
                <a:gd name="T28" fmla="*/ 134 w 425"/>
                <a:gd name="T29" fmla="*/ 23 h 188"/>
                <a:gd name="T30" fmla="*/ 192 w 425"/>
                <a:gd name="T31" fmla="*/ 25 h 188"/>
                <a:gd name="T32" fmla="*/ 194 w 425"/>
                <a:gd name="T33" fmla="*/ 2 h 188"/>
                <a:gd name="T34" fmla="*/ 221 w 425"/>
                <a:gd name="T35" fmla="*/ 0 h 188"/>
                <a:gd name="T36" fmla="*/ 224 w 425"/>
                <a:gd name="T37" fmla="*/ 23 h 188"/>
                <a:gd name="T38" fmla="*/ 256 w 425"/>
                <a:gd name="T39" fmla="*/ 25 h 188"/>
                <a:gd name="T40" fmla="*/ 362 w 425"/>
                <a:gd name="T41" fmla="*/ 55 h 188"/>
                <a:gd name="T42" fmla="*/ 307 w 425"/>
                <a:gd name="T43" fmla="*/ 56 h 188"/>
                <a:gd name="T44" fmla="*/ 256 w 425"/>
                <a:gd name="T45" fmla="*/ 121 h 188"/>
                <a:gd name="T46" fmla="*/ 363 w 425"/>
                <a:gd name="T47" fmla="*/ 56 h 188"/>
                <a:gd name="T48" fmla="*/ 87 w 425"/>
                <a:gd name="T49" fmla="*/ 55 h 188"/>
                <a:gd name="T50" fmla="*/ 61 w 425"/>
                <a:gd name="T51" fmla="*/ 55 h 188"/>
                <a:gd name="T52" fmla="*/ 155 w 425"/>
                <a:gd name="T53" fmla="*/ 118 h 188"/>
                <a:gd name="T54" fmla="*/ 156 w 425"/>
                <a:gd name="T55" fmla="*/ 117 h 188"/>
                <a:gd name="T56" fmla="*/ 111 w 425"/>
                <a:gd name="T57" fmla="*/ 55 h 188"/>
                <a:gd name="T58" fmla="*/ 224 w 425"/>
                <a:gd name="T59" fmla="*/ 81 h 188"/>
                <a:gd name="T60" fmla="*/ 224 w 425"/>
                <a:gd name="T61" fmla="*/ 108 h 188"/>
                <a:gd name="T62" fmla="*/ 273 w 425"/>
                <a:gd name="T63" fmla="*/ 56 h 188"/>
                <a:gd name="T64" fmla="*/ 225 w 425"/>
                <a:gd name="T65" fmla="*/ 55 h 188"/>
                <a:gd name="T66" fmla="*/ 224 w 425"/>
                <a:gd name="T67" fmla="*/ 81 h 188"/>
                <a:gd name="T68" fmla="*/ 194 w 425"/>
                <a:gd name="T69" fmla="*/ 56 h 188"/>
                <a:gd name="T70" fmla="*/ 148 w 425"/>
                <a:gd name="T71" fmla="*/ 55 h 188"/>
                <a:gd name="T72" fmla="*/ 192 w 425"/>
                <a:gd name="T73" fmla="*/ 109 h 188"/>
                <a:gd name="T74" fmla="*/ 194 w 425"/>
                <a:gd name="T75" fmla="*/ 10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25" h="188">
                  <a:moveTo>
                    <a:pt x="256" y="25"/>
                  </a:moveTo>
                  <a:cubicBezTo>
                    <a:pt x="267" y="25"/>
                    <a:pt x="277" y="25"/>
                    <a:pt x="287" y="25"/>
                  </a:cubicBezTo>
                  <a:cubicBezTo>
                    <a:pt x="288" y="25"/>
                    <a:pt x="290" y="24"/>
                    <a:pt x="290" y="23"/>
                  </a:cubicBezTo>
                  <a:cubicBezTo>
                    <a:pt x="292" y="16"/>
                    <a:pt x="294" y="9"/>
                    <a:pt x="297" y="2"/>
                  </a:cubicBezTo>
                  <a:cubicBezTo>
                    <a:pt x="297" y="2"/>
                    <a:pt x="298" y="0"/>
                    <a:pt x="299" y="0"/>
                  </a:cubicBezTo>
                  <a:cubicBezTo>
                    <a:pt x="308" y="0"/>
                    <a:pt x="316" y="0"/>
                    <a:pt x="325" y="0"/>
                  </a:cubicBezTo>
                  <a:cubicBezTo>
                    <a:pt x="326" y="0"/>
                    <a:pt x="327" y="2"/>
                    <a:pt x="326" y="2"/>
                  </a:cubicBezTo>
                  <a:cubicBezTo>
                    <a:pt x="325" y="9"/>
                    <a:pt x="323" y="16"/>
                    <a:pt x="321" y="23"/>
                  </a:cubicBezTo>
                  <a:cubicBezTo>
                    <a:pt x="321" y="23"/>
                    <a:pt x="322" y="25"/>
                    <a:pt x="322" y="25"/>
                  </a:cubicBezTo>
                  <a:cubicBezTo>
                    <a:pt x="342" y="25"/>
                    <a:pt x="362" y="25"/>
                    <a:pt x="382" y="25"/>
                  </a:cubicBezTo>
                  <a:cubicBezTo>
                    <a:pt x="383" y="25"/>
                    <a:pt x="384" y="24"/>
                    <a:pt x="384" y="23"/>
                  </a:cubicBezTo>
                  <a:cubicBezTo>
                    <a:pt x="388" y="16"/>
                    <a:pt x="391" y="9"/>
                    <a:pt x="394" y="2"/>
                  </a:cubicBezTo>
                  <a:cubicBezTo>
                    <a:pt x="394" y="1"/>
                    <a:pt x="395" y="0"/>
                    <a:pt x="396" y="0"/>
                  </a:cubicBezTo>
                  <a:cubicBezTo>
                    <a:pt x="405" y="0"/>
                    <a:pt x="414" y="0"/>
                    <a:pt x="423" y="0"/>
                  </a:cubicBezTo>
                  <a:cubicBezTo>
                    <a:pt x="424" y="0"/>
                    <a:pt x="425" y="2"/>
                    <a:pt x="425" y="3"/>
                  </a:cubicBezTo>
                  <a:cubicBezTo>
                    <a:pt x="405" y="64"/>
                    <a:pt x="365" y="108"/>
                    <a:pt x="307" y="135"/>
                  </a:cubicBezTo>
                  <a:cubicBezTo>
                    <a:pt x="195" y="188"/>
                    <a:pt x="60" y="139"/>
                    <a:pt x="10" y="28"/>
                  </a:cubicBezTo>
                  <a:cubicBezTo>
                    <a:pt x="6" y="20"/>
                    <a:pt x="3" y="11"/>
                    <a:pt x="0" y="2"/>
                  </a:cubicBezTo>
                  <a:cubicBezTo>
                    <a:pt x="0" y="2"/>
                    <a:pt x="1" y="0"/>
                    <a:pt x="1" y="0"/>
                  </a:cubicBezTo>
                  <a:cubicBezTo>
                    <a:pt x="10" y="0"/>
                    <a:pt x="19" y="0"/>
                    <a:pt x="28" y="0"/>
                  </a:cubicBezTo>
                  <a:cubicBezTo>
                    <a:pt x="29" y="0"/>
                    <a:pt x="30" y="1"/>
                    <a:pt x="31" y="2"/>
                  </a:cubicBezTo>
                  <a:cubicBezTo>
                    <a:pt x="34" y="9"/>
                    <a:pt x="37" y="16"/>
                    <a:pt x="40" y="23"/>
                  </a:cubicBezTo>
                  <a:cubicBezTo>
                    <a:pt x="41" y="24"/>
                    <a:pt x="42" y="25"/>
                    <a:pt x="43" y="25"/>
                  </a:cubicBezTo>
                  <a:cubicBezTo>
                    <a:pt x="62" y="25"/>
                    <a:pt x="81" y="25"/>
                    <a:pt x="101" y="25"/>
                  </a:cubicBezTo>
                  <a:cubicBezTo>
                    <a:pt x="101" y="25"/>
                    <a:pt x="102" y="23"/>
                    <a:pt x="102" y="23"/>
                  </a:cubicBezTo>
                  <a:cubicBezTo>
                    <a:pt x="101" y="16"/>
                    <a:pt x="99" y="9"/>
                    <a:pt x="97" y="3"/>
                  </a:cubicBezTo>
                  <a:cubicBezTo>
                    <a:pt x="97" y="2"/>
                    <a:pt x="98" y="0"/>
                    <a:pt x="99" y="0"/>
                  </a:cubicBezTo>
                  <a:cubicBezTo>
                    <a:pt x="108" y="0"/>
                    <a:pt x="116" y="0"/>
                    <a:pt x="125" y="0"/>
                  </a:cubicBezTo>
                  <a:cubicBezTo>
                    <a:pt x="126" y="0"/>
                    <a:pt x="127" y="1"/>
                    <a:pt x="127" y="2"/>
                  </a:cubicBezTo>
                  <a:cubicBezTo>
                    <a:pt x="130" y="9"/>
                    <a:pt x="131" y="16"/>
                    <a:pt x="134" y="23"/>
                  </a:cubicBezTo>
                  <a:cubicBezTo>
                    <a:pt x="134" y="24"/>
                    <a:pt x="135" y="25"/>
                    <a:pt x="136" y="25"/>
                  </a:cubicBezTo>
                  <a:cubicBezTo>
                    <a:pt x="155" y="25"/>
                    <a:pt x="173" y="25"/>
                    <a:pt x="192" y="25"/>
                  </a:cubicBezTo>
                  <a:cubicBezTo>
                    <a:pt x="193" y="25"/>
                    <a:pt x="194" y="24"/>
                    <a:pt x="194" y="23"/>
                  </a:cubicBezTo>
                  <a:cubicBezTo>
                    <a:pt x="194" y="16"/>
                    <a:pt x="194" y="9"/>
                    <a:pt x="194" y="2"/>
                  </a:cubicBezTo>
                  <a:cubicBezTo>
                    <a:pt x="194" y="2"/>
                    <a:pt x="195" y="0"/>
                    <a:pt x="196" y="0"/>
                  </a:cubicBezTo>
                  <a:cubicBezTo>
                    <a:pt x="205" y="0"/>
                    <a:pt x="213" y="0"/>
                    <a:pt x="221" y="0"/>
                  </a:cubicBezTo>
                  <a:cubicBezTo>
                    <a:pt x="222" y="0"/>
                    <a:pt x="223" y="2"/>
                    <a:pt x="223" y="3"/>
                  </a:cubicBezTo>
                  <a:cubicBezTo>
                    <a:pt x="224" y="9"/>
                    <a:pt x="223" y="16"/>
                    <a:pt x="224" y="23"/>
                  </a:cubicBezTo>
                  <a:cubicBezTo>
                    <a:pt x="224" y="23"/>
                    <a:pt x="225" y="25"/>
                    <a:pt x="226" y="25"/>
                  </a:cubicBezTo>
                  <a:cubicBezTo>
                    <a:pt x="236" y="25"/>
                    <a:pt x="246" y="25"/>
                    <a:pt x="256" y="25"/>
                  </a:cubicBezTo>
                  <a:close/>
                  <a:moveTo>
                    <a:pt x="364" y="55"/>
                  </a:moveTo>
                  <a:cubicBezTo>
                    <a:pt x="363" y="55"/>
                    <a:pt x="363" y="55"/>
                    <a:pt x="362" y="55"/>
                  </a:cubicBezTo>
                  <a:cubicBezTo>
                    <a:pt x="345" y="55"/>
                    <a:pt x="328" y="54"/>
                    <a:pt x="311" y="55"/>
                  </a:cubicBezTo>
                  <a:cubicBezTo>
                    <a:pt x="310" y="55"/>
                    <a:pt x="308" y="56"/>
                    <a:pt x="307" y="56"/>
                  </a:cubicBezTo>
                  <a:cubicBezTo>
                    <a:pt x="295" y="81"/>
                    <a:pt x="279" y="103"/>
                    <a:pt x="257" y="120"/>
                  </a:cubicBezTo>
                  <a:cubicBezTo>
                    <a:pt x="257" y="121"/>
                    <a:pt x="257" y="121"/>
                    <a:pt x="256" y="121"/>
                  </a:cubicBezTo>
                  <a:cubicBezTo>
                    <a:pt x="257" y="122"/>
                    <a:pt x="257" y="122"/>
                    <a:pt x="258" y="122"/>
                  </a:cubicBezTo>
                  <a:cubicBezTo>
                    <a:pt x="300" y="111"/>
                    <a:pt x="335" y="90"/>
                    <a:pt x="363" y="56"/>
                  </a:cubicBezTo>
                  <a:cubicBezTo>
                    <a:pt x="363" y="56"/>
                    <a:pt x="364" y="55"/>
                    <a:pt x="364" y="55"/>
                  </a:cubicBezTo>
                  <a:close/>
                  <a:moveTo>
                    <a:pt x="87" y="55"/>
                  </a:moveTo>
                  <a:cubicBezTo>
                    <a:pt x="79" y="55"/>
                    <a:pt x="71" y="54"/>
                    <a:pt x="62" y="55"/>
                  </a:cubicBezTo>
                  <a:cubicBezTo>
                    <a:pt x="62" y="55"/>
                    <a:pt x="61" y="55"/>
                    <a:pt x="61" y="55"/>
                  </a:cubicBezTo>
                  <a:cubicBezTo>
                    <a:pt x="61" y="55"/>
                    <a:pt x="61" y="56"/>
                    <a:pt x="62" y="56"/>
                  </a:cubicBezTo>
                  <a:cubicBezTo>
                    <a:pt x="86" y="86"/>
                    <a:pt x="118" y="107"/>
                    <a:pt x="155" y="118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6" y="118"/>
                    <a:pt x="156" y="118"/>
                    <a:pt x="156" y="117"/>
                  </a:cubicBezTo>
                  <a:cubicBezTo>
                    <a:pt x="137" y="100"/>
                    <a:pt x="124" y="79"/>
                    <a:pt x="114" y="56"/>
                  </a:cubicBezTo>
                  <a:cubicBezTo>
                    <a:pt x="114" y="55"/>
                    <a:pt x="112" y="55"/>
                    <a:pt x="111" y="55"/>
                  </a:cubicBezTo>
                  <a:cubicBezTo>
                    <a:pt x="103" y="54"/>
                    <a:pt x="95" y="55"/>
                    <a:pt x="87" y="55"/>
                  </a:cubicBezTo>
                  <a:close/>
                  <a:moveTo>
                    <a:pt x="224" y="81"/>
                  </a:moveTo>
                  <a:cubicBezTo>
                    <a:pt x="224" y="89"/>
                    <a:pt x="224" y="98"/>
                    <a:pt x="224" y="106"/>
                  </a:cubicBezTo>
                  <a:cubicBezTo>
                    <a:pt x="224" y="107"/>
                    <a:pt x="224" y="107"/>
                    <a:pt x="224" y="108"/>
                  </a:cubicBezTo>
                  <a:cubicBezTo>
                    <a:pt x="224" y="108"/>
                    <a:pt x="225" y="107"/>
                    <a:pt x="226" y="107"/>
                  </a:cubicBezTo>
                  <a:cubicBezTo>
                    <a:pt x="246" y="94"/>
                    <a:pt x="261" y="76"/>
                    <a:pt x="273" y="56"/>
                  </a:cubicBezTo>
                  <a:cubicBezTo>
                    <a:pt x="274" y="56"/>
                    <a:pt x="273" y="55"/>
                    <a:pt x="272" y="55"/>
                  </a:cubicBezTo>
                  <a:cubicBezTo>
                    <a:pt x="257" y="54"/>
                    <a:pt x="241" y="54"/>
                    <a:pt x="225" y="55"/>
                  </a:cubicBezTo>
                  <a:cubicBezTo>
                    <a:pt x="225" y="55"/>
                    <a:pt x="224" y="56"/>
                    <a:pt x="224" y="56"/>
                  </a:cubicBezTo>
                  <a:cubicBezTo>
                    <a:pt x="224" y="65"/>
                    <a:pt x="224" y="73"/>
                    <a:pt x="224" y="81"/>
                  </a:cubicBezTo>
                  <a:close/>
                  <a:moveTo>
                    <a:pt x="194" y="82"/>
                  </a:moveTo>
                  <a:cubicBezTo>
                    <a:pt x="194" y="73"/>
                    <a:pt x="194" y="65"/>
                    <a:pt x="194" y="56"/>
                  </a:cubicBezTo>
                  <a:cubicBezTo>
                    <a:pt x="194" y="56"/>
                    <a:pt x="193" y="55"/>
                    <a:pt x="192" y="55"/>
                  </a:cubicBezTo>
                  <a:cubicBezTo>
                    <a:pt x="178" y="54"/>
                    <a:pt x="163" y="54"/>
                    <a:pt x="148" y="55"/>
                  </a:cubicBezTo>
                  <a:cubicBezTo>
                    <a:pt x="148" y="55"/>
                    <a:pt x="147" y="56"/>
                    <a:pt x="147" y="56"/>
                  </a:cubicBezTo>
                  <a:cubicBezTo>
                    <a:pt x="158" y="77"/>
                    <a:pt x="172" y="95"/>
                    <a:pt x="192" y="109"/>
                  </a:cubicBezTo>
                  <a:cubicBezTo>
                    <a:pt x="193" y="109"/>
                    <a:pt x="193" y="109"/>
                    <a:pt x="194" y="109"/>
                  </a:cubicBezTo>
                  <a:cubicBezTo>
                    <a:pt x="194" y="109"/>
                    <a:pt x="194" y="108"/>
                    <a:pt x="194" y="108"/>
                  </a:cubicBezTo>
                  <a:cubicBezTo>
                    <a:pt x="194" y="99"/>
                    <a:pt x="194" y="91"/>
                    <a:pt x="194" y="8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3363F269-A01D-FC72-AC97-6E6731FA9958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-41275"/>
              <a:ext cx="2108200" cy="860425"/>
            </a:xfrm>
            <a:custGeom>
              <a:avLst/>
              <a:gdLst>
                <a:gd name="T0" fmla="*/ 45 w 424"/>
                <a:gd name="T1" fmla="*/ 148 h 173"/>
                <a:gd name="T2" fmla="*/ 32 w 424"/>
                <a:gd name="T3" fmla="*/ 170 h 173"/>
                <a:gd name="T4" fmla="*/ 3 w 424"/>
                <a:gd name="T5" fmla="*/ 173 h 173"/>
                <a:gd name="T6" fmla="*/ 155 w 424"/>
                <a:gd name="T7" fmla="*/ 28 h 173"/>
                <a:gd name="T8" fmla="*/ 424 w 424"/>
                <a:gd name="T9" fmla="*/ 171 h 173"/>
                <a:gd name="T10" fmla="*/ 395 w 424"/>
                <a:gd name="T11" fmla="*/ 173 h 173"/>
                <a:gd name="T12" fmla="*/ 382 w 424"/>
                <a:gd name="T13" fmla="*/ 149 h 173"/>
                <a:gd name="T14" fmla="*/ 321 w 424"/>
                <a:gd name="T15" fmla="*/ 148 h 173"/>
                <a:gd name="T16" fmla="*/ 325 w 424"/>
                <a:gd name="T17" fmla="*/ 171 h 173"/>
                <a:gd name="T18" fmla="*/ 297 w 424"/>
                <a:gd name="T19" fmla="*/ 173 h 173"/>
                <a:gd name="T20" fmla="*/ 287 w 424"/>
                <a:gd name="T21" fmla="*/ 149 h 173"/>
                <a:gd name="T22" fmla="*/ 225 w 424"/>
                <a:gd name="T23" fmla="*/ 148 h 173"/>
                <a:gd name="T24" fmla="*/ 223 w 424"/>
                <a:gd name="T25" fmla="*/ 170 h 173"/>
                <a:gd name="T26" fmla="*/ 196 w 424"/>
                <a:gd name="T27" fmla="*/ 173 h 173"/>
                <a:gd name="T28" fmla="*/ 194 w 424"/>
                <a:gd name="T29" fmla="*/ 150 h 173"/>
                <a:gd name="T30" fmla="*/ 137 w 424"/>
                <a:gd name="T31" fmla="*/ 148 h 173"/>
                <a:gd name="T32" fmla="*/ 128 w 424"/>
                <a:gd name="T33" fmla="*/ 171 h 173"/>
                <a:gd name="T34" fmla="*/ 99 w 424"/>
                <a:gd name="T35" fmla="*/ 173 h 173"/>
                <a:gd name="T36" fmla="*/ 103 w 424"/>
                <a:gd name="T37" fmla="*/ 150 h 173"/>
                <a:gd name="T38" fmla="*/ 73 w 424"/>
                <a:gd name="T39" fmla="*/ 148 h 173"/>
                <a:gd name="T40" fmla="*/ 359 w 424"/>
                <a:gd name="T41" fmla="*/ 118 h 173"/>
                <a:gd name="T42" fmla="*/ 360 w 424"/>
                <a:gd name="T43" fmla="*/ 116 h 173"/>
                <a:gd name="T44" fmla="*/ 258 w 424"/>
                <a:gd name="T45" fmla="*/ 56 h 173"/>
                <a:gd name="T46" fmla="*/ 305 w 424"/>
                <a:gd name="T47" fmla="*/ 116 h 173"/>
                <a:gd name="T48" fmla="*/ 333 w 424"/>
                <a:gd name="T49" fmla="*/ 118 h 173"/>
                <a:gd name="T50" fmla="*/ 113 w 424"/>
                <a:gd name="T51" fmla="*/ 118 h 173"/>
                <a:gd name="T52" fmla="*/ 157 w 424"/>
                <a:gd name="T53" fmla="*/ 59 h 173"/>
                <a:gd name="T54" fmla="*/ 157 w 424"/>
                <a:gd name="T55" fmla="*/ 58 h 173"/>
                <a:gd name="T56" fmla="*/ 64 w 424"/>
                <a:gd name="T57" fmla="*/ 118 h 173"/>
                <a:gd name="T58" fmla="*/ 90 w 424"/>
                <a:gd name="T59" fmla="*/ 118 h 173"/>
                <a:gd name="T60" fmla="*/ 269 w 424"/>
                <a:gd name="T61" fmla="*/ 118 h 173"/>
                <a:gd name="T62" fmla="*/ 225 w 424"/>
                <a:gd name="T63" fmla="*/ 68 h 173"/>
                <a:gd name="T64" fmla="*/ 224 w 424"/>
                <a:gd name="T65" fmla="*/ 69 h 173"/>
                <a:gd name="T66" fmla="*/ 225 w 424"/>
                <a:gd name="T67" fmla="*/ 118 h 173"/>
                <a:gd name="T68" fmla="*/ 194 w 424"/>
                <a:gd name="T69" fmla="*/ 93 h 173"/>
                <a:gd name="T70" fmla="*/ 194 w 424"/>
                <a:gd name="T71" fmla="*/ 68 h 173"/>
                <a:gd name="T72" fmla="*/ 150 w 424"/>
                <a:gd name="T73" fmla="*/ 116 h 173"/>
                <a:gd name="T74" fmla="*/ 192 w 424"/>
                <a:gd name="T75" fmla="*/ 118 h 173"/>
                <a:gd name="T76" fmla="*/ 194 w 424"/>
                <a:gd name="T77" fmla="*/ 9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4" h="173">
                  <a:moveTo>
                    <a:pt x="73" y="148"/>
                  </a:moveTo>
                  <a:cubicBezTo>
                    <a:pt x="64" y="148"/>
                    <a:pt x="55" y="148"/>
                    <a:pt x="45" y="148"/>
                  </a:cubicBezTo>
                  <a:cubicBezTo>
                    <a:pt x="44" y="148"/>
                    <a:pt x="43" y="149"/>
                    <a:pt x="42" y="149"/>
                  </a:cubicBezTo>
                  <a:cubicBezTo>
                    <a:pt x="39" y="156"/>
                    <a:pt x="36" y="164"/>
                    <a:pt x="32" y="170"/>
                  </a:cubicBezTo>
                  <a:cubicBezTo>
                    <a:pt x="32" y="171"/>
                    <a:pt x="30" y="173"/>
                    <a:pt x="29" y="173"/>
                  </a:cubicBezTo>
                  <a:cubicBezTo>
                    <a:pt x="21" y="173"/>
                    <a:pt x="12" y="173"/>
                    <a:pt x="3" y="173"/>
                  </a:cubicBezTo>
                  <a:cubicBezTo>
                    <a:pt x="1" y="173"/>
                    <a:pt x="0" y="172"/>
                    <a:pt x="1" y="170"/>
                  </a:cubicBezTo>
                  <a:cubicBezTo>
                    <a:pt x="28" y="96"/>
                    <a:pt x="80" y="48"/>
                    <a:pt x="155" y="28"/>
                  </a:cubicBezTo>
                  <a:cubicBezTo>
                    <a:pt x="258" y="0"/>
                    <a:pt x="366" y="50"/>
                    <a:pt x="413" y="144"/>
                  </a:cubicBezTo>
                  <a:cubicBezTo>
                    <a:pt x="417" y="153"/>
                    <a:pt x="420" y="162"/>
                    <a:pt x="424" y="171"/>
                  </a:cubicBezTo>
                  <a:cubicBezTo>
                    <a:pt x="424" y="171"/>
                    <a:pt x="423" y="173"/>
                    <a:pt x="422" y="173"/>
                  </a:cubicBezTo>
                  <a:cubicBezTo>
                    <a:pt x="413" y="173"/>
                    <a:pt x="404" y="173"/>
                    <a:pt x="395" y="173"/>
                  </a:cubicBezTo>
                  <a:cubicBezTo>
                    <a:pt x="394" y="173"/>
                    <a:pt x="393" y="172"/>
                    <a:pt x="392" y="171"/>
                  </a:cubicBezTo>
                  <a:cubicBezTo>
                    <a:pt x="389" y="164"/>
                    <a:pt x="386" y="156"/>
                    <a:pt x="382" y="149"/>
                  </a:cubicBezTo>
                  <a:cubicBezTo>
                    <a:pt x="382" y="148"/>
                    <a:pt x="381" y="148"/>
                    <a:pt x="380" y="148"/>
                  </a:cubicBezTo>
                  <a:cubicBezTo>
                    <a:pt x="360" y="148"/>
                    <a:pt x="340" y="148"/>
                    <a:pt x="321" y="148"/>
                  </a:cubicBezTo>
                  <a:cubicBezTo>
                    <a:pt x="320" y="148"/>
                    <a:pt x="319" y="149"/>
                    <a:pt x="319" y="150"/>
                  </a:cubicBezTo>
                  <a:cubicBezTo>
                    <a:pt x="321" y="157"/>
                    <a:pt x="323" y="164"/>
                    <a:pt x="325" y="171"/>
                  </a:cubicBezTo>
                  <a:cubicBezTo>
                    <a:pt x="325" y="171"/>
                    <a:pt x="325" y="173"/>
                    <a:pt x="324" y="173"/>
                  </a:cubicBezTo>
                  <a:cubicBezTo>
                    <a:pt x="315" y="173"/>
                    <a:pt x="306" y="173"/>
                    <a:pt x="297" y="173"/>
                  </a:cubicBezTo>
                  <a:cubicBezTo>
                    <a:pt x="296" y="173"/>
                    <a:pt x="295" y="172"/>
                    <a:pt x="295" y="171"/>
                  </a:cubicBezTo>
                  <a:cubicBezTo>
                    <a:pt x="292" y="164"/>
                    <a:pt x="290" y="156"/>
                    <a:pt x="287" y="149"/>
                  </a:cubicBezTo>
                  <a:cubicBezTo>
                    <a:pt x="287" y="148"/>
                    <a:pt x="286" y="148"/>
                    <a:pt x="285" y="148"/>
                  </a:cubicBezTo>
                  <a:cubicBezTo>
                    <a:pt x="265" y="148"/>
                    <a:pt x="245" y="148"/>
                    <a:pt x="225" y="148"/>
                  </a:cubicBezTo>
                  <a:cubicBezTo>
                    <a:pt x="225" y="148"/>
                    <a:pt x="224" y="149"/>
                    <a:pt x="224" y="150"/>
                  </a:cubicBezTo>
                  <a:cubicBezTo>
                    <a:pt x="223" y="156"/>
                    <a:pt x="224" y="163"/>
                    <a:pt x="223" y="170"/>
                  </a:cubicBezTo>
                  <a:cubicBezTo>
                    <a:pt x="223" y="171"/>
                    <a:pt x="222" y="173"/>
                    <a:pt x="221" y="173"/>
                  </a:cubicBezTo>
                  <a:cubicBezTo>
                    <a:pt x="213" y="173"/>
                    <a:pt x="205" y="173"/>
                    <a:pt x="196" y="173"/>
                  </a:cubicBezTo>
                  <a:cubicBezTo>
                    <a:pt x="195" y="173"/>
                    <a:pt x="194" y="171"/>
                    <a:pt x="194" y="170"/>
                  </a:cubicBezTo>
                  <a:cubicBezTo>
                    <a:pt x="194" y="164"/>
                    <a:pt x="194" y="157"/>
                    <a:pt x="194" y="150"/>
                  </a:cubicBezTo>
                  <a:cubicBezTo>
                    <a:pt x="194" y="149"/>
                    <a:pt x="193" y="148"/>
                    <a:pt x="192" y="148"/>
                  </a:cubicBezTo>
                  <a:cubicBezTo>
                    <a:pt x="174" y="148"/>
                    <a:pt x="156" y="148"/>
                    <a:pt x="137" y="148"/>
                  </a:cubicBezTo>
                  <a:cubicBezTo>
                    <a:pt x="137" y="148"/>
                    <a:pt x="135" y="149"/>
                    <a:pt x="135" y="149"/>
                  </a:cubicBezTo>
                  <a:cubicBezTo>
                    <a:pt x="133" y="156"/>
                    <a:pt x="131" y="164"/>
                    <a:pt x="128" y="171"/>
                  </a:cubicBezTo>
                  <a:cubicBezTo>
                    <a:pt x="128" y="172"/>
                    <a:pt x="127" y="173"/>
                    <a:pt x="126" y="173"/>
                  </a:cubicBezTo>
                  <a:cubicBezTo>
                    <a:pt x="117" y="173"/>
                    <a:pt x="108" y="173"/>
                    <a:pt x="99" y="173"/>
                  </a:cubicBezTo>
                  <a:cubicBezTo>
                    <a:pt x="99" y="173"/>
                    <a:pt x="98" y="171"/>
                    <a:pt x="98" y="171"/>
                  </a:cubicBezTo>
                  <a:cubicBezTo>
                    <a:pt x="100" y="164"/>
                    <a:pt x="101" y="157"/>
                    <a:pt x="103" y="150"/>
                  </a:cubicBezTo>
                  <a:cubicBezTo>
                    <a:pt x="103" y="149"/>
                    <a:pt x="102" y="148"/>
                    <a:pt x="102" y="148"/>
                  </a:cubicBezTo>
                  <a:cubicBezTo>
                    <a:pt x="92" y="148"/>
                    <a:pt x="83" y="148"/>
                    <a:pt x="73" y="148"/>
                  </a:cubicBezTo>
                  <a:close/>
                  <a:moveTo>
                    <a:pt x="333" y="118"/>
                  </a:moveTo>
                  <a:cubicBezTo>
                    <a:pt x="342" y="118"/>
                    <a:pt x="350" y="118"/>
                    <a:pt x="359" y="118"/>
                  </a:cubicBezTo>
                  <a:cubicBezTo>
                    <a:pt x="359" y="118"/>
                    <a:pt x="360" y="118"/>
                    <a:pt x="360" y="118"/>
                  </a:cubicBezTo>
                  <a:cubicBezTo>
                    <a:pt x="360" y="117"/>
                    <a:pt x="360" y="117"/>
                    <a:pt x="360" y="116"/>
                  </a:cubicBezTo>
                  <a:cubicBezTo>
                    <a:pt x="332" y="86"/>
                    <a:pt x="299" y="66"/>
                    <a:pt x="259" y="56"/>
                  </a:cubicBezTo>
                  <a:cubicBezTo>
                    <a:pt x="259" y="56"/>
                    <a:pt x="258" y="56"/>
                    <a:pt x="258" y="56"/>
                  </a:cubicBezTo>
                  <a:cubicBezTo>
                    <a:pt x="258" y="56"/>
                    <a:pt x="258" y="57"/>
                    <a:pt x="259" y="57"/>
                  </a:cubicBezTo>
                  <a:cubicBezTo>
                    <a:pt x="278" y="74"/>
                    <a:pt x="293" y="94"/>
                    <a:pt x="305" y="116"/>
                  </a:cubicBezTo>
                  <a:cubicBezTo>
                    <a:pt x="305" y="117"/>
                    <a:pt x="307" y="118"/>
                    <a:pt x="308" y="118"/>
                  </a:cubicBezTo>
                  <a:cubicBezTo>
                    <a:pt x="316" y="118"/>
                    <a:pt x="325" y="118"/>
                    <a:pt x="333" y="118"/>
                  </a:cubicBezTo>
                  <a:close/>
                  <a:moveTo>
                    <a:pt x="90" y="118"/>
                  </a:moveTo>
                  <a:cubicBezTo>
                    <a:pt x="98" y="118"/>
                    <a:pt x="106" y="118"/>
                    <a:pt x="113" y="118"/>
                  </a:cubicBezTo>
                  <a:cubicBezTo>
                    <a:pt x="114" y="118"/>
                    <a:pt x="116" y="117"/>
                    <a:pt x="116" y="116"/>
                  </a:cubicBezTo>
                  <a:cubicBezTo>
                    <a:pt x="127" y="95"/>
                    <a:pt x="140" y="76"/>
                    <a:pt x="157" y="59"/>
                  </a:cubicBezTo>
                  <a:cubicBezTo>
                    <a:pt x="158" y="59"/>
                    <a:pt x="158" y="58"/>
                    <a:pt x="158" y="58"/>
                  </a:cubicBezTo>
                  <a:cubicBezTo>
                    <a:pt x="158" y="58"/>
                    <a:pt x="157" y="58"/>
                    <a:pt x="157" y="58"/>
                  </a:cubicBezTo>
                  <a:cubicBezTo>
                    <a:pt x="121" y="69"/>
                    <a:pt x="90" y="88"/>
                    <a:pt x="65" y="116"/>
                  </a:cubicBezTo>
                  <a:cubicBezTo>
                    <a:pt x="65" y="117"/>
                    <a:pt x="65" y="117"/>
                    <a:pt x="64" y="118"/>
                  </a:cubicBezTo>
                  <a:cubicBezTo>
                    <a:pt x="65" y="118"/>
                    <a:pt x="65" y="118"/>
                    <a:pt x="66" y="118"/>
                  </a:cubicBezTo>
                  <a:cubicBezTo>
                    <a:pt x="74" y="118"/>
                    <a:pt x="82" y="118"/>
                    <a:pt x="90" y="118"/>
                  </a:cubicBezTo>
                  <a:close/>
                  <a:moveTo>
                    <a:pt x="247" y="118"/>
                  </a:moveTo>
                  <a:cubicBezTo>
                    <a:pt x="255" y="118"/>
                    <a:pt x="262" y="118"/>
                    <a:pt x="269" y="118"/>
                  </a:cubicBezTo>
                  <a:cubicBezTo>
                    <a:pt x="270" y="118"/>
                    <a:pt x="270" y="117"/>
                    <a:pt x="270" y="116"/>
                  </a:cubicBezTo>
                  <a:cubicBezTo>
                    <a:pt x="258" y="98"/>
                    <a:pt x="244" y="81"/>
                    <a:pt x="225" y="68"/>
                  </a:cubicBezTo>
                  <a:cubicBezTo>
                    <a:pt x="225" y="68"/>
                    <a:pt x="224" y="68"/>
                    <a:pt x="224" y="67"/>
                  </a:cubicBezTo>
                  <a:cubicBezTo>
                    <a:pt x="224" y="68"/>
                    <a:pt x="224" y="69"/>
                    <a:pt x="224" y="69"/>
                  </a:cubicBezTo>
                  <a:cubicBezTo>
                    <a:pt x="224" y="85"/>
                    <a:pt x="224" y="100"/>
                    <a:pt x="224" y="116"/>
                  </a:cubicBezTo>
                  <a:cubicBezTo>
                    <a:pt x="224" y="117"/>
                    <a:pt x="225" y="118"/>
                    <a:pt x="225" y="118"/>
                  </a:cubicBezTo>
                  <a:cubicBezTo>
                    <a:pt x="233" y="118"/>
                    <a:pt x="240" y="118"/>
                    <a:pt x="247" y="118"/>
                  </a:cubicBezTo>
                  <a:close/>
                  <a:moveTo>
                    <a:pt x="194" y="93"/>
                  </a:moveTo>
                  <a:cubicBezTo>
                    <a:pt x="194" y="85"/>
                    <a:pt x="194" y="78"/>
                    <a:pt x="194" y="70"/>
                  </a:cubicBezTo>
                  <a:cubicBezTo>
                    <a:pt x="194" y="69"/>
                    <a:pt x="194" y="68"/>
                    <a:pt x="194" y="68"/>
                  </a:cubicBezTo>
                  <a:cubicBezTo>
                    <a:pt x="193" y="68"/>
                    <a:pt x="192" y="68"/>
                    <a:pt x="192" y="69"/>
                  </a:cubicBezTo>
                  <a:cubicBezTo>
                    <a:pt x="175" y="82"/>
                    <a:pt x="161" y="98"/>
                    <a:pt x="150" y="116"/>
                  </a:cubicBezTo>
                  <a:cubicBezTo>
                    <a:pt x="150" y="117"/>
                    <a:pt x="151" y="118"/>
                    <a:pt x="151" y="118"/>
                  </a:cubicBezTo>
                  <a:cubicBezTo>
                    <a:pt x="165" y="118"/>
                    <a:pt x="179" y="118"/>
                    <a:pt x="192" y="118"/>
                  </a:cubicBezTo>
                  <a:cubicBezTo>
                    <a:pt x="193" y="118"/>
                    <a:pt x="194" y="117"/>
                    <a:pt x="194" y="116"/>
                  </a:cubicBezTo>
                  <a:cubicBezTo>
                    <a:pt x="194" y="108"/>
                    <a:pt x="194" y="101"/>
                    <a:pt x="194" y="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74DCB1D9-A825-06F5-29B8-922E76959381}"/>
                </a:ext>
              </a:extLst>
            </p:cNvPr>
            <p:cNvSpPr>
              <a:spLocks/>
            </p:cNvSpPr>
            <p:nvPr/>
          </p:nvSpPr>
          <p:spPr bwMode="gray">
            <a:xfrm>
              <a:off x="4933951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4 h 73"/>
                <a:gd name="T12" fmla="*/ 32 w 124"/>
                <a:gd name="T13" fmla="*/ 73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1 h 73"/>
                <a:gd name="T24" fmla="*/ 34 w 124"/>
                <a:gd name="T25" fmla="*/ 49 h 73"/>
                <a:gd name="T26" fmla="*/ 37 w 124"/>
                <a:gd name="T27" fmla="*/ 42 h 73"/>
                <a:gd name="T28" fmla="*/ 47 w 124"/>
                <a:gd name="T29" fmla="*/ 11 h 73"/>
                <a:gd name="T30" fmla="*/ 62 w 124"/>
                <a:gd name="T31" fmla="*/ 1 h 73"/>
                <a:gd name="T32" fmla="*/ 76 w 124"/>
                <a:gd name="T33" fmla="*/ 11 h 73"/>
                <a:gd name="T34" fmla="*/ 89 w 124"/>
                <a:gd name="T35" fmla="*/ 47 h 73"/>
                <a:gd name="T36" fmla="*/ 90 w 124"/>
                <a:gd name="T37" fmla="*/ 49 h 73"/>
                <a:gd name="T38" fmla="*/ 90 w 124"/>
                <a:gd name="T39" fmla="*/ 47 h 73"/>
                <a:gd name="T40" fmla="*/ 101 w 124"/>
                <a:gd name="T41" fmla="*/ 10 h 73"/>
                <a:gd name="T42" fmla="*/ 113 w 124"/>
                <a:gd name="T43" fmla="*/ 1 h 73"/>
                <a:gd name="T44" fmla="*/ 121 w 124"/>
                <a:gd name="T45" fmla="*/ 13 h 73"/>
                <a:gd name="T46" fmla="*/ 104 w 124"/>
                <a:gd name="T47" fmla="*/ 63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7" y="37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7"/>
                    <a:pt x="51" y="50"/>
                    <a:pt x="46" y="64"/>
                  </a:cubicBezTo>
                  <a:cubicBezTo>
                    <a:pt x="44" y="70"/>
                    <a:pt x="40" y="73"/>
                    <a:pt x="32" y="73"/>
                  </a:cubicBezTo>
                  <a:cubicBezTo>
                    <a:pt x="25" y="72"/>
                    <a:pt x="21" y="69"/>
                    <a:pt x="19" y="63"/>
                  </a:cubicBezTo>
                  <a:cubicBezTo>
                    <a:pt x="13" y="47"/>
                    <a:pt x="8" y="30"/>
                    <a:pt x="2" y="14"/>
                  </a:cubicBezTo>
                  <a:cubicBezTo>
                    <a:pt x="0" y="8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8"/>
                    <a:pt x="28" y="30"/>
                    <a:pt x="31" y="41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7" y="11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69" y="1"/>
                    <a:pt x="73" y="4"/>
                    <a:pt x="76" y="11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9"/>
                    <a:pt x="90" y="49"/>
                  </a:cubicBezTo>
                  <a:cubicBezTo>
                    <a:pt x="90" y="48"/>
                    <a:pt x="90" y="48"/>
                    <a:pt x="90" y="47"/>
                  </a:cubicBezTo>
                  <a:cubicBezTo>
                    <a:pt x="94" y="35"/>
                    <a:pt x="97" y="23"/>
                    <a:pt x="101" y="10"/>
                  </a:cubicBezTo>
                  <a:cubicBezTo>
                    <a:pt x="103" y="3"/>
                    <a:pt x="106" y="1"/>
                    <a:pt x="113" y="1"/>
                  </a:cubicBezTo>
                  <a:cubicBezTo>
                    <a:pt x="121" y="2"/>
                    <a:pt x="124" y="6"/>
                    <a:pt x="121" y="13"/>
                  </a:cubicBezTo>
                  <a:cubicBezTo>
                    <a:pt x="116" y="30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8BAF8EE-0D5D-2C35-EBCC-B9822B70AE1F}"/>
                </a:ext>
              </a:extLst>
            </p:cNvPr>
            <p:cNvSpPr>
              <a:spLocks/>
            </p:cNvSpPr>
            <p:nvPr/>
          </p:nvSpPr>
          <p:spPr bwMode="gray">
            <a:xfrm>
              <a:off x="6446838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7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6 h 73"/>
                <a:gd name="T22" fmla="*/ 31 w 124"/>
                <a:gd name="T23" fmla="*/ 40 h 73"/>
                <a:gd name="T24" fmla="*/ 33 w 124"/>
                <a:gd name="T25" fmla="*/ 48 h 73"/>
                <a:gd name="T26" fmla="*/ 34 w 124"/>
                <a:gd name="T27" fmla="*/ 49 h 73"/>
                <a:gd name="T28" fmla="*/ 35 w 124"/>
                <a:gd name="T29" fmla="*/ 48 h 73"/>
                <a:gd name="T30" fmla="*/ 47 w 124"/>
                <a:gd name="T31" fmla="*/ 12 h 73"/>
                <a:gd name="T32" fmla="*/ 62 w 124"/>
                <a:gd name="T33" fmla="*/ 1 h 73"/>
                <a:gd name="T34" fmla="*/ 76 w 124"/>
                <a:gd name="T35" fmla="*/ 12 h 73"/>
                <a:gd name="T36" fmla="*/ 89 w 124"/>
                <a:gd name="T37" fmla="*/ 48 h 73"/>
                <a:gd name="T38" fmla="*/ 90 w 124"/>
                <a:gd name="T39" fmla="*/ 49 h 73"/>
                <a:gd name="T40" fmla="*/ 90 w 124"/>
                <a:gd name="T41" fmla="*/ 48 h 73"/>
                <a:gd name="T42" fmla="*/ 101 w 124"/>
                <a:gd name="T43" fmla="*/ 10 h 73"/>
                <a:gd name="T44" fmla="*/ 112 w 124"/>
                <a:gd name="T45" fmla="*/ 1 h 73"/>
                <a:gd name="T46" fmla="*/ 121 w 124"/>
                <a:gd name="T47" fmla="*/ 14 h 73"/>
                <a:gd name="T48" fmla="*/ 104 w 124"/>
                <a:gd name="T49" fmla="*/ 63 h 73"/>
                <a:gd name="T50" fmla="*/ 90 w 124"/>
                <a:gd name="T51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3" y="22"/>
                    <a:pt x="62" y="22"/>
                    <a:pt x="62" y="21"/>
                  </a:cubicBezTo>
                  <a:cubicBezTo>
                    <a:pt x="62" y="22"/>
                    <a:pt x="61" y="22"/>
                    <a:pt x="61" y="23"/>
                  </a:cubicBezTo>
                  <a:cubicBezTo>
                    <a:pt x="56" y="36"/>
                    <a:pt x="52" y="50"/>
                    <a:pt x="47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9"/>
                    <a:pt x="0" y="5"/>
                    <a:pt x="6" y="2"/>
                  </a:cubicBezTo>
                  <a:cubicBezTo>
                    <a:pt x="12" y="0"/>
                    <a:pt x="19" y="1"/>
                    <a:pt x="21" y="6"/>
                  </a:cubicBezTo>
                  <a:cubicBezTo>
                    <a:pt x="25" y="17"/>
                    <a:pt x="28" y="29"/>
                    <a:pt x="31" y="40"/>
                  </a:cubicBezTo>
                  <a:cubicBezTo>
                    <a:pt x="32" y="42"/>
                    <a:pt x="33" y="45"/>
                    <a:pt x="33" y="48"/>
                  </a:cubicBezTo>
                  <a:cubicBezTo>
                    <a:pt x="33" y="48"/>
                    <a:pt x="34" y="49"/>
                    <a:pt x="34" y="49"/>
                  </a:cubicBezTo>
                  <a:cubicBezTo>
                    <a:pt x="34" y="49"/>
                    <a:pt x="34" y="48"/>
                    <a:pt x="35" y="48"/>
                  </a:cubicBezTo>
                  <a:cubicBezTo>
                    <a:pt x="39" y="36"/>
                    <a:pt x="43" y="24"/>
                    <a:pt x="47" y="12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70" y="1"/>
                    <a:pt x="73" y="4"/>
                    <a:pt x="76" y="12"/>
                  </a:cubicBezTo>
                  <a:cubicBezTo>
                    <a:pt x="81" y="23"/>
                    <a:pt x="85" y="36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49"/>
                    <a:pt x="90" y="48"/>
                    <a:pt x="90" y="48"/>
                  </a:cubicBezTo>
                  <a:cubicBezTo>
                    <a:pt x="94" y="35"/>
                    <a:pt x="98" y="23"/>
                    <a:pt x="101" y="10"/>
                  </a:cubicBezTo>
                  <a:cubicBezTo>
                    <a:pt x="103" y="5"/>
                    <a:pt x="106" y="2"/>
                    <a:pt x="112" y="1"/>
                  </a:cubicBezTo>
                  <a:cubicBezTo>
                    <a:pt x="121" y="1"/>
                    <a:pt x="124" y="6"/>
                    <a:pt x="121" y="14"/>
                  </a:cubicBezTo>
                  <a:cubicBezTo>
                    <a:pt x="116" y="31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2F7F67EB-F137-4A1F-CCDE-4C593F7F0B6D}"/>
                </a:ext>
              </a:extLst>
            </p:cNvPr>
            <p:cNvSpPr>
              <a:spLocks/>
            </p:cNvSpPr>
            <p:nvPr/>
          </p:nvSpPr>
          <p:spPr bwMode="gray">
            <a:xfrm>
              <a:off x="5691188" y="952500"/>
              <a:ext cx="615950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4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2 h 73"/>
                <a:gd name="T24" fmla="*/ 34 w 124"/>
                <a:gd name="T25" fmla="*/ 49 h 73"/>
                <a:gd name="T26" fmla="*/ 37 w 124"/>
                <a:gd name="T27" fmla="*/ 42 h 73"/>
                <a:gd name="T28" fmla="*/ 48 w 124"/>
                <a:gd name="T29" fmla="*/ 10 h 73"/>
                <a:gd name="T30" fmla="*/ 62 w 124"/>
                <a:gd name="T31" fmla="*/ 1 h 73"/>
                <a:gd name="T32" fmla="*/ 76 w 124"/>
                <a:gd name="T33" fmla="*/ 10 h 73"/>
                <a:gd name="T34" fmla="*/ 89 w 124"/>
                <a:gd name="T35" fmla="*/ 47 h 73"/>
                <a:gd name="T36" fmla="*/ 90 w 124"/>
                <a:gd name="T37" fmla="*/ 49 h 73"/>
                <a:gd name="T38" fmla="*/ 91 w 124"/>
                <a:gd name="T39" fmla="*/ 47 h 73"/>
                <a:gd name="T40" fmla="*/ 101 w 124"/>
                <a:gd name="T41" fmla="*/ 10 h 73"/>
                <a:gd name="T42" fmla="*/ 116 w 124"/>
                <a:gd name="T43" fmla="*/ 2 h 73"/>
                <a:gd name="T44" fmla="*/ 122 w 124"/>
                <a:gd name="T45" fmla="*/ 12 h 73"/>
                <a:gd name="T46" fmla="*/ 104 w 124"/>
                <a:gd name="T47" fmla="*/ 65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4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6"/>
                    <a:pt x="51" y="50"/>
                    <a:pt x="46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7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9"/>
                    <a:pt x="28" y="30"/>
                    <a:pt x="31" y="42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8" y="10"/>
                  </a:cubicBezTo>
                  <a:cubicBezTo>
                    <a:pt x="50" y="3"/>
                    <a:pt x="55" y="1"/>
                    <a:pt x="62" y="1"/>
                  </a:cubicBezTo>
                  <a:cubicBezTo>
                    <a:pt x="69" y="1"/>
                    <a:pt x="73" y="4"/>
                    <a:pt x="76" y="10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8"/>
                    <a:pt x="90" y="49"/>
                  </a:cubicBezTo>
                  <a:cubicBezTo>
                    <a:pt x="90" y="48"/>
                    <a:pt x="90" y="48"/>
                    <a:pt x="91" y="47"/>
                  </a:cubicBezTo>
                  <a:cubicBezTo>
                    <a:pt x="94" y="35"/>
                    <a:pt x="98" y="22"/>
                    <a:pt x="101" y="10"/>
                  </a:cubicBezTo>
                  <a:cubicBezTo>
                    <a:pt x="103" y="3"/>
                    <a:pt x="108" y="0"/>
                    <a:pt x="116" y="2"/>
                  </a:cubicBezTo>
                  <a:cubicBezTo>
                    <a:pt x="121" y="3"/>
                    <a:pt x="124" y="7"/>
                    <a:pt x="122" y="12"/>
                  </a:cubicBezTo>
                  <a:cubicBezTo>
                    <a:pt x="116" y="30"/>
                    <a:pt x="110" y="47"/>
                    <a:pt x="104" y="65"/>
                  </a:cubicBezTo>
                  <a:cubicBezTo>
                    <a:pt x="101" y="71"/>
                    <a:pt x="97" y="73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B80E9FA0-4F9A-8E60-DCA8-5EB9B39C4B71}"/>
              </a:ext>
            </a:extLst>
          </p:cNvPr>
          <p:cNvSpPr txBox="1"/>
          <p:nvPr userDrawn="1"/>
        </p:nvSpPr>
        <p:spPr bwMode="gray">
          <a:xfrm>
            <a:off x="3496266" y="5403596"/>
            <a:ext cx="23056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>
                <a:solidFill>
                  <a:schemeClr val="tx1">
                    <a:lumMod val="75000"/>
                    <a:lumOff val="25000"/>
                  </a:schemeClr>
                </a:solidFill>
              </a:rPr>
              <a:t>https://twitter.com/giz_gmbh</a:t>
            </a:r>
            <a:endParaRPr lang="es-ES" sz="133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18DA7127-66D2-7479-251E-FABF0C6FB6F2}"/>
              </a:ext>
            </a:extLst>
          </p:cNvPr>
          <p:cNvSpPr txBox="1"/>
          <p:nvPr userDrawn="1"/>
        </p:nvSpPr>
        <p:spPr bwMode="gray">
          <a:xfrm>
            <a:off x="7004909" y="5403596"/>
            <a:ext cx="348864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de-DE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https://www.linkedin.com/company/gizgmbh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36C9DEF-5AFF-9136-0825-62B9642FEA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37064" y="5399481"/>
            <a:ext cx="316800" cy="3168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7F89EED9-9F2E-965C-A250-1B5ED7DCDDE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01896" y="5437027"/>
            <a:ext cx="310019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529499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>
            <a:extLst>
              <a:ext uri="{FF2B5EF4-FFF2-40B4-BE49-F238E27FC236}">
                <a16:creationId xmlns:a16="http://schemas.microsoft.com/office/drawing/2014/main" id="{DF58C217-C4E2-448E-B6B5-E56CEFB6D358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4" b="7466"/>
          <a:stretch/>
        </p:blipFill>
        <p:spPr bwMode="gray">
          <a:xfrm>
            <a:off x="164181" y="165100"/>
            <a:ext cx="11858487" cy="5968659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1E3E3E95-0AFA-477F-B88E-9AEDC037418E}"/>
              </a:ext>
            </a:extLst>
          </p:cNvPr>
          <p:cNvSpPr>
            <a:spLocks/>
          </p:cNvSpPr>
          <p:nvPr userDrawn="1"/>
        </p:nvSpPr>
        <p:spPr bwMode="gray">
          <a:xfrm>
            <a:off x="164181" y="165100"/>
            <a:ext cx="11858487" cy="596865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400" noProof="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>
          <a:xfrm>
            <a:off x="2377363" y="6568513"/>
            <a:ext cx="7785972" cy="123111"/>
          </a:xfrm>
        </p:spPr>
        <p:txBody>
          <a:bodyPr/>
          <a:lstStyle/>
          <a:p>
            <a:r>
              <a:rPr lang="fr-FR" noProof="0"/>
              <a:t>Cycle de planification intégré pour l’appropriation des approches transformatrices de genre dans les secteurs d’intervention de la GIZ BF </a:t>
            </a: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>
          <a:xfrm>
            <a:off x="599756" y="6568511"/>
            <a:ext cx="601133" cy="123111"/>
          </a:xfrm>
        </p:spPr>
        <p:txBody>
          <a:bodyPr/>
          <a:lstStyle/>
          <a:p>
            <a:r>
              <a:rPr lang="fr-FR" noProof="0" dirty="0"/>
              <a:t>Page </a:t>
            </a:r>
            <a:fld id="{3A8B5DB7-81A8-4ED4-916B-6B23CD603687}" type="slidenum">
              <a:rPr lang="fr-FR" noProof="0" smtClean="0"/>
              <a:pPr/>
              <a:t>‹#›</a:t>
            </a:fld>
            <a:endParaRPr lang="fr-FR" noProof="0" dirty="0"/>
          </a:p>
        </p:txBody>
      </p:sp>
      <p:sp>
        <p:nvSpPr>
          <p:cNvPr id="16" name="Titel 1">
            <a:extLst>
              <a:ext uri="{FF2B5EF4-FFF2-40B4-BE49-F238E27FC236}">
                <a16:creationId xmlns:a16="http://schemas.microsoft.com/office/drawing/2014/main" id="{3B6C23A5-1B72-42F2-B92F-DC68B632F6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14444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noProof="0" dirty="0"/>
              <a:t>Contact</a:t>
            </a:r>
          </a:p>
        </p:txBody>
      </p:sp>
      <p:sp>
        <p:nvSpPr>
          <p:cNvPr id="19" name="Textplatzhalter 16">
            <a:extLst>
              <a:ext uri="{FF2B5EF4-FFF2-40B4-BE49-F238E27FC236}">
                <a16:creationId xmlns:a16="http://schemas.microsoft.com/office/drawing/2014/main" id="{F0C65784-9410-409B-82EA-6584D4732C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99756" y="3965951"/>
            <a:ext cx="3477993" cy="72014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333"/>
            </a:lvl1pPr>
          </a:lstStyle>
          <a:p>
            <a:pPr algn="l" rtl="0"/>
            <a:r>
              <a:rPr lang="fr-FR" b="0" i="0" u="none" baseline="0" noProof="0" dirty="0"/>
              <a:t>prenom.nom@giz.de</a:t>
            </a:r>
          </a:p>
          <a:p>
            <a:r>
              <a:rPr lang="fr-FR" noProof="0" dirty="0"/>
              <a:t>Tel.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</a:p>
          <a:p>
            <a:r>
              <a:rPr lang="fr-FR" noProof="0" dirty="0"/>
              <a:t>Fax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endParaRPr lang="fr-FR" noProof="0" dirty="0"/>
          </a:p>
        </p:txBody>
      </p:sp>
      <p:sp>
        <p:nvSpPr>
          <p:cNvPr id="20" name="Textplatzhalter 29">
            <a:extLst>
              <a:ext uri="{FF2B5EF4-FFF2-40B4-BE49-F238E27FC236}">
                <a16:creationId xmlns:a16="http://schemas.microsoft.com/office/drawing/2014/main" id="{85761457-A63B-46F2-99C5-E217A1E0A70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599756" y="3345197"/>
            <a:ext cx="3477993" cy="235035"/>
          </a:xfrm>
        </p:spPr>
        <p:txBody>
          <a:bodyPr/>
          <a:lstStyle>
            <a:lvl1pPr>
              <a:defRPr sz="1333" b="1"/>
            </a:lvl1pPr>
          </a:lstStyle>
          <a:p>
            <a:pPr lvl="0"/>
            <a:r>
              <a:rPr lang="fr-FR" noProof="0" dirty="0"/>
              <a:t>Prénom Nom</a:t>
            </a:r>
          </a:p>
        </p:txBody>
      </p:sp>
      <p:sp>
        <p:nvSpPr>
          <p:cNvPr id="21" name="Textplatzhalter 30">
            <a:extLst>
              <a:ext uri="{FF2B5EF4-FFF2-40B4-BE49-F238E27FC236}">
                <a16:creationId xmlns:a16="http://schemas.microsoft.com/office/drawing/2014/main" id="{CB52D947-0416-4964-B28D-129580E4772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9756" y="3581825"/>
            <a:ext cx="3477993" cy="235035"/>
          </a:xfrm>
        </p:spPr>
        <p:txBody>
          <a:bodyPr/>
          <a:lstStyle>
            <a:lvl1pPr>
              <a:defRPr sz="1333"/>
            </a:lvl1pPr>
          </a:lstStyle>
          <a:p>
            <a:pPr algn="l" rtl="0"/>
            <a:r>
              <a:rPr lang="fr-FR" b="0" i="0" u="none" baseline="0" noProof="0" dirty="0"/>
              <a:t>Fonction, ville</a:t>
            </a:r>
          </a:p>
        </p:txBody>
      </p:sp>
      <p:sp>
        <p:nvSpPr>
          <p:cNvPr id="35" name="Bildplatzhalter 6">
            <a:extLst>
              <a:ext uri="{FF2B5EF4-FFF2-40B4-BE49-F238E27FC236}">
                <a16:creationId xmlns:a16="http://schemas.microsoft.com/office/drawing/2014/main" id="{FC763A8F-9E6C-4EEB-90DC-0F65B80379C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599757" y="1569543"/>
            <a:ext cx="1355440" cy="1572237"/>
          </a:xfrm>
          <a:solidFill>
            <a:schemeClr val="bg2"/>
          </a:solidFill>
        </p:spPr>
        <p:txBody>
          <a:bodyPr vert="horz" lIns="36000" tIns="864000" rIns="36000" bIns="36000" rtlCol="0">
            <a:noAutofit/>
          </a:bodyPr>
          <a:lstStyle>
            <a:lvl1pPr algn="ctr">
              <a:defRPr lang="en-GB" sz="800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A3959264-4C48-474A-BB44-B8C103D1F2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4464610" y="3965951"/>
            <a:ext cx="3477993" cy="72014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333"/>
            </a:lvl1pPr>
          </a:lstStyle>
          <a:p>
            <a:pPr algn="l" rtl="0"/>
            <a:r>
              <a:rPr lang="fr-FR" b="0" i="0" u="none" baseline="0" noProof="0" dirty="0"/>
              <a:t>prenom.nom@giz.de</a:t>
            </a:r>
          </a:p>
          <a:p>
            <a:r>
              <a:rPr lang="fr-FR" noProof="0" dirty="0"/>
              <a:t>Tel.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</a:p>
          <a:p>
            <a:r>
              <a:rPr lang="fr-FR" noProof="0" dirty="0"/>
              <a:t>Fax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endParaRPr lang="fr-FR" noProof="0" dirty="0"/>
          </a:p>
        </p:txBody>
      </p:sp>
      <p:sp>
        <p:nvSpPr>
          <p:cNvPr id="24" name="Textplatzhalter 29">
            <a:extLst>
              <a:ext uri="{FF2B5EF4-FFF2-40B4-BE49-F238E27FC236}">
                <a16:creationId xmlns:a16="http://schemas.microsoft.com/office/drawing/2014/main" id="{37C5BE72-A50D-4E1F-A698-7239B19ED5FF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464610" y="3345197"/>
            <a:ext cx="3477993" cy="235035"/>
          </a:xfrm>
        </p:spPr>
        <p:txBody>
          <a:bodyPr/>
          <a:lstStyle>
            <a:lvl1pPr>
              <a:defRPr sz="1333" b="1"/>
            </a:lvl1pPr>
          </a:lstStyle>
          <a:p>
            <a:pPr lvl="0"/>
            <a:r>
              <a:rPr lang="fr-FR" noProof="0" dirty="0"/>
              <a:t>Prénom Nom</a:t>
            </a:r>
          </a:p>
        </p:txBody>
      </p:sp>
      <p:sp>
        <p:nvSpPr>
          <p:cNvPr id="25" name="Textplatzhalter 30">
            <a:extLst>
              <a:ext uri="{FF2B5EF4-FFF2-40B4-BE49-F238E27FC236}">
                <a16:creationId xmlns:a16="http://schemas.microsoft.com/office/drawing/2014/main" id="{BBC5F177-59CC-4E2C-8920-EF6014FA21D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464610" y="3581825"/>
            <a:ext cx="3477993" cy="235035"/>
          </a:xfrm>
        </p:spPr>
        <p:txBody>
          <a:bodyPr/>
          <a:lstStyle>
            <a:lvl1pPr>
              <a:defRPr sz="1333"/>
            </a:lvl1pPr>
          </a:lstStyle>
          <a:p>
            <a:pPr algn="l" rtl="0"/>
            <a:r>
              <a:rPr lang="fr-FR" b="0" i="0" u="none" baseline="0" noProof="0" dirty="0"/>
              <a:t>Fonction, ville</a:t>
            </a:r>
          </a:p>
        </p:txBody>
      </p:sp>
      <p:sp>
        <p:nvSpPr>
          <p:cNvPr id="36" name="Bildplatzhalter 6">
            <a:extLst>
              <a:ext uri="{FF2B5EF4-FFF2-40B4-BE49-F238E27FC236}">
                <a16:creationId xmlns:a16="http://schemas.microsoft.com/office/drawing/2014/main" id="{BB2B85DB-7C09-47DD-8B78-3BE26DF17326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 bwMode="gray">
          <a:xfrm>
            <a:off x="4464612" y="1569543"/>
            <a:ext cx="1355440" cy="1572237"/>
          </a:xfrm>
          <a:solidFill>
            <a:schemeClr val="bg2"/>
          </a:solidFill>
        </p:spPr>
        <p:txBody>
          <a:bodyPr vert="horz" lIns="36000" tIns="864000" rIns="36000" bIns="36000" rtlCol="0">
            <a:noAutofit/>
          </a:bodyPr>
          <a:lstStyle>
            <a:lvl1pPr algn="ctr">
              <a:defRPr lang="en-GB" sz="800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37" name="Textplatzhalter 16">
            <a:extLst>
              <a:ext uri="{FF2B5EF4-FFF2-40B4-BE49-F238E27FC236}">
                <a16:creationId xmlns:a16="http://schemas.microsoft.com/office/drawing/2014/main" id="{C376165A-CE76-4372-91C7-F6C54DEAFEF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8329465" y="3965951"/>
            <a:ext cx="3477993" cy="720149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333"/>
            </a:lvl1pPr>
          </a:lstStyle>
          <a:p>
            <a:pPr algn="l" rtl="0"/>
            <a:r>
              <a:rPr lang="fr-FR" b="0" i="0" u="none" baseline="0" noProof="0" dirty="0"/>
              <a:t>prenom.nom@giz.de</a:t>
            </a:r>
          </a:p>
          <a:p>
            <a:r>
              <a:rPr lang="fr-FR" noProof="0" dirty="0"/>
              <a:t>Tel.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</a:p>
          <a:p>
            <a:r>
              <a:rPr lang="fr-FR" noProof="0" dirty="0"/>
              <a:t>Fax	+49 (0) x xx </a:t>
            </a:r>
            <a:r>
              <a:rPr lang="fr-FR" noProof="0" dirty="0" err="1"/>
              <a:t>xx</a:t>
            </a:r>
            <a:r>
              <a:rPr lang="fr-FR" noProof="0" dirty="0"/>
              <a:t> </a:t>
            </a:r>
            <a:r>
              <a:rPr lang="fr-FR" noProof="0" dirty="0" err="1"/>
              <a:t>xx</a:t>
            </a:r>
            <a:endParaRPr lang="fr-FR" noProof="0" dirty="0"/>
          </a:p>
        </p:txBody>
      </p:sp>
      <p:sp>
        <p:nvSpPr>
          <p:cNvPr id="38" name="Textplatzhalter 29">
            <a:extLst>
              <a:ext uri="{FF2B5EF4-FFF2-40B4-BE49-F238E27FC236}">
                <a16:creationId xmlns:a16="http://schemas.microsoft.com/office/drawing/2014/main" id="{12DC0B08-9C2F-4A20-8D25-AB673DE13DB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8329465" y="3345197"/>
            <a:ext cx="3477993" cy="235035"/>
          </a:xfrm>
        </p:spPr>
        <p:txBody>
          <a:bodyPr/>
          <a:lstStyle>
            <a:lvl1pPr>
              <a:defRPr sz="1333" b="1"/>
            </a:lvl1pPr>
          </a:lstStyle>
          <a:p>
            <a:pPr lvl="0"/>
            <a:r>
              <a:rPr lang="fr-FR" noProof="0" dirty="0"/>
              <a:t>Prénom Nom</a:t>
            </a:r>
          </a:p>
        </p:txBody>
      </p:sp>
      <p:sp>
        <p:nvSpPr>
          <p:cNvPr id="39" name="Textplatzhalter 30">
            <a:extLst>
              <a:ext uri="{FF2B5EF4-FFF2-40B4-BE49-F238E27FC236}">
                <a16:creationId xmlns:a16="http://schemas.microsoft.com/office/drawing/2014/main" id="{7DB1B252-5879-4206-BDF8-0A22178C042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8329465" y="3581825"/>
            <a:ext cx="3477993" cy="235035"/>
          </a:xfrm>
        </p:spPr>
        <p:txBody>
          <a:bodyPr/>
          <a:lstStyle>
            <a:lvl1pPr>
              <a:defRPr sz="1333"/>
            </a:lvl1pPr>
          </a:lstStyle>
          <a:p>
            <a:pPr algn="l" rtl="0"/>
            <a:r>
              <a:rPr lang="fr-FR" b="0" i="0" u="none" baseline="0" noProof="0" dirty="0"/>
              <a:t>Fonction, ville</a:t>
            </a:r>
          </a:p>
        </p:txBody>
      </p:sp>
      <p:sp>
        <p:nvSpPr>
          <p:cNvPr id="40" name="Bildplatzhalter 6">
            <a:extLst>
              <a:ext uri="{FF2B5EF4-FFF2-40B4-BE49-F238E27FC236}">
                <a16:creationId xmlns:a16="http://schemas.microsoft.com/office/drawing/2014/main" id="{DD64FA03-A54F-412F-96FC-EE4E88E5DD5F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 bwMode="gray">
          <a:xfrm>
            <a:off x="8329467" y="1569543"/>
            <a:ext cx="1355440" cy="1572237"/>
          </a:xfrm>
          <a:solidFill>
            <a:schemeClr val="bg2"/>
          </a:solidFill>
        </p:spPr>
        <p:txBody>
          <a:bodyPr vert="horz" lIns="36000" tIns="864000" rIns="36000" bIns="36000" rtlCol="0">
            <a:noAutofit/>
          </a:bodyPr>
          <a:lstStyle>
            <a:lvl1pPr algn="ctr">
              <a:defRPr lang="en-GB" sz="800" dirty="0">
                <a:solidFill>
                  <a:schemeClr val="tx2"/>
                </a:solidFill>
              </a:defRPr>
            </a:lvl1pPr>
          </a:lstStyle>
          <a:p>
            <a:r>
              <a:rPr lang="fr-FR" noProof="0" dirty="0"/>
              <a:t>Ajouter une image en cliquant sur l'icône</a:t>
            </a:r>
          </a:p>
        </p:txBody>
      </p:sp>
      <p:sp>
        <p:nvSpPr>
          <p:cNvPr id="29" name="Datumsplatzhalter 1">
            <a:extLst>
              <a:ext uri="{FF2B5EF4-FFF2-40B4-BE49-F238E27FC236}">
                <a16:creationId xmlns:a16="http://schemas.microsoft.com/office/drawing/2014/main" id="{71B374D9-5DF7-4E5E-87E6-AFFFB9A83A92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>
          <a:xfrm>
            <a:off x="1358881" y="6506956"/>
            <a:ext cx="834145" cy="246221"/>
          </a:xfrm>
        </p:spPr>
        <p:txBody>
          <a:bodyPr/>
          <a:lstStyle/>
          <a:p>
            <a:fld id="{291B7B83-6BEA-473F-BB98-5930C0F4D916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0CB72B68-76FE-E45F-4534-7587E0D14D02}"/>
              </a:ext>
            </a:extLst>
          </p:cNvPr>
          <p:cNvSpPr txBox="1"/>
          <p:nvPr userDrawn="1"/>
        </p:nvSpPr>
        <p:spPr bwMode="gray">
          <a:xfrm>
            <a:off x="1046182" y="5403596"/>
            <a:ext cx="104887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www.giz.de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E36904B5-8E75-9775-9B3A-14DADA1C8B7A}"/>
              </a:ext>
            </a:extLst>
          </p:cNvPr>
          <p:cNvGrpSpPr/>
          <p:nvPr userDrawn="1"/>
        </p:nvGrpSpPr>
        <p:grpSpPr bwMode="gray">
          <a:xfrm>
            <a:off x="592656" y="5372336"/>
            <a:ext cx="350163" cy="396344"/>
            <a:chOff x="4933951" y="-41275"/>
            <a:chExt cx="2130425" cy="2411413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EE930DE1-5FFE-C379-56E8-49324D80DD97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1435100"/>
              <a:ext cx="2114550" cy="935038"/>
            </a:xfrm>
            <a:custGeom>
              <a:avLst/>
              <a:gdLst>
                <a:gd name="T0" fmla="*/ 287 w 425"/>
                <a:gd name="T1" fmla="*/ 25 h 188"/>
                <a:gd name="T2" fmla="*/ 297 w 425"/>
                <a:gd name="T3" fmla="*/ 2 h 188"/>
                <a:gd name="T4" fmla="*/ 325 w 425"/>
                <a:gd name="T5" fmla="*/ 0 h 188"/>
                <a:gd name="T6" fmla="*/ 321 w 425"/>
                <a:gd name="T7" fmla="*/ 23 h 188"/>
                <a:gd name="T8" fmla="*/ 382 w 425"/>
                <a:gd name="T9" fmla="*/ 25 h 188"/>
                <a:gd name="T10" fmla="*/ 394 w 425"/>
                <a:gd name="T11" fmla="*/ 2 h 188"/>
                <a:gd name="T12" fmla="*/ 423 w 425"/>
                <a:gd name="T13" fmla="*/ 0 h 188"/>
                <a:gd name="T14" fmla="*/ 307 w 425"/>
                <a:gd name="T15" fmla="*/ 135 h 188"/>
                <a:gd name="T16" fmla="*/ 0 w 425"/>
                <a:gd name="T17" fmla="*/ 2 h 188"/>
                <a:gd name="T18" fmla="*/ 28 w 425"/>
                <a:gd name="T19" fmla="*/ 0 h 188"/>
                <a:gd name="T20" fmla="*/ 40 w 425"/>
                <a:gd name="T21" fmla="*/ 23 h 188"/>
                <a:gd name="T22" fmla="*/ 101 w 425"/>
                <a:gd name="T23" fmla="*/ 25 h 188"/>
                <a:gd name="T24" fmla="*/ 97 w 425"/>
                <a:gd name="T25" fmla="*/ 3 h 188"/>
                <a:gd name="T26" fmla="*/ 125 w 425"/>
                <a:gd name="T27" fmla="*/ 0 h 188"/>
                <a:gd name="T28" fmla="*/ 134 w 425"/>
                <a:gd name="T29" fmla="*/ 23 h 188"/>
                <a:gd name="T30" fmla="*/ 192 w 425"/>
                <a:gd name="T31" fmla="*/ 25 h 188"/>
                <a:gd name="T32" fmla="*/ 194 w 425"/>
                <a:gd name="T33" fmla="*/ 2 h 188"/>
                <a:gd name="T34" fmla="*/ 221 w 425"/>
                <a:gd name="T35" fmla="*/ 0 h 188"/>
                <a:gd name="T36" fmla="*/ 224 w 425"/>
                <a:gd name="T37" fmla="*/ 23 h 188"/>
                <a:gd name="T38" fmla="*/ 256 w 425"/>
                <a:gd name="T39" fmla="*/ 25 h 188"/>
                <a:gd name="T40" fmla="*/ 362 w 425"/>
                <a:gd name="T41" fmla="*/ 55 h 188"/>
                <a:gd name="T42" fmla="*/ 307 w 425"/>
                <a:gd name="T43" fmla="*/ 56 h 188"/>
                <a:gd name="T44" fmla="*/ 256 w 425"/>
                <a:gd name="T45" fmla="*/ 121 h 188"/>
                <a:gd name="T46" fmla="*/ 363 w 425"/>
                <a:gd name="T47" fmla="*/ 56 h 188"/>
                <a:gd name="T48" fmla="*/ 87 w 425"/>
                <a:gd name="T49" fmla="*/ 55 h 188"/>
                <a:gd name="T50" fmla="*/ 61 w 425"/>
                <a:gd name="T51" fmla="*/ 55 h 188"/>
                <a:gd name="T52" fmla="*/ 155 w 425"/>
                <a:gd name="T53" fmla="*/ 118 h 188"/>
                <a:gd name="T54" fmla="*/ 156 w 425"/>
                <a:gd name="T55" fmla="*/ 117 h 188"/>
                <a:gd name="T56" fmla="*/ 111 w 425"/>
                <a:gd name="T57" fmla="*/ 55 h 188"/>
                <a:gd name="T58" fmla="*/ 224 w 425"/>
                <a:gd name="T59" fmla="*/ 81 h 188"/>
                <a:gd name="T60" fmla="*/ 224 w 425"/>
                <a:gd name="T61" fmla="*/ 108 h 188"/>
                <a:gd name="T62" fmla="*/ 273 w 425"/>
                <a:gd name="T63" fmla="*/ 56 h 188"/>
                <a:gd name="T64" fmla="*/ 225 w 425"/>
                <a:gd name="T65" fmla="*/ 55 h 188"/>
                <a:gd name="T66" fmla="*/ 224 w 425"/>
                <a:gd name="T67" fmla="*/ 81 h 188"/>
                <a:gd name="T68" fmla="*/ 194 w 425"/>
                <a:gd name="T69" fmla="*/ 56 h 188"/>
                <a:gd name="T70" fmla="*/ 148 w 425"/>
                <a:gd name="T71" fmla="*/ 55 h 188"/>
                <a:gd name="T72" fmla="*/ 192 w 425"/>
                <a:gd name="T73" fmla="*/ 109 h 188"/>
                <a:gd name="T74" fmla="*/ 194 w 425"/>
                <a:gd name="T75" fmla="*/ 108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25" h="188">
                  <a:moveTo>
                    <a:pt x="256" y="25"/>
                  </a:moveTo>
                  <a:cubicBezTo>
                    <a:pt x="267" y="25"/>
                    <a:pt x="277" y="25"/>
                    <a:pt x="287" y="25"/>
                  </a:cubicBezTo>
                  <a:cubicBezTo>
                    <a:pt x="288" y="25"/>
                    <a:pt x="290" y="24"/>
                    <a:pt x="290" y="23"/>
                  </a:cubicBezTo>
                  <a:cubicBezTo>
                    <a:pt x="292" y="16"/>
                    <a:pt x="294" y="9"/>
                    <a:pt x="297" y="2"/>
                  </a:cubicBezTo>
                  <a:cubicBezTo>
                    <a:pt x="297" y="2"/>
                    <a:pt x="298" y="0"/>
                    <a:pt x="299" y="0"/>
                  </a:cubicBezTo>
                  <a:cubicBezTo>
                    <a:pt x="308" y="0"/>
                    <a:pt x="316" y="0"/>
                    <a:pt x="325" y="0"/>
                  </a:cubicBezTo>
                  <a:cubicBezTo>
                    <a:pt x="326" y="0"/>
                    <a:pt x="327" y="2"/>
                    <a:pt x="326" y="2"/>
                  </a:cubicBezTo>
                  <a:cubicBezTo>
                    <a:pt x="325" y="9"/>
                    <a:pt x="323" y="16"/>
                    <a:pt x="321" y="23"/>
                  </a:cubicBezTo>
                  <a:cubicBezTo>
                    <a:pt x="321" y="23"/>
                    <a:pt x="322" y="25"/>
                    <a:pt x="322" y="25"/>
                  </a:cubicBezTo>
                  <a:cubicBezTo>
                    <a:pt x="342" y="25"/>
                    <a:pt x="362" y="25"/>
                    <a:pt x="382" y="25"/>
                  </a:cubicBezTo>
                  <a:cubicBezTo>
                    <a:pt x="383" y="25"/>
                    <a:pt x="384" y="24"/>
                    <a:pt x="384" y="23"/>
                  </a:cubicBezTo>
                  <a:cubicBezTo>
                    <a:pt x="388" y="16"/>
                    <a:pt x="391" y="9"/>
                    <a:pt x="394" y="2"/>
                  </a:cubicBezTo>
                  <a:cubicBezTo>
                    <a:pt x="394" y="1"/>
                    <a:pt x="395" y="0"/>
                    <a:pt x="396" y="0"/>
                  </a:cubicBezTo>
                  <a:cubicBezTo>
                    <a:pt x="405" y="0"/>
                    <a:pt x="414" y="0"/>
                    <a:pt x="423" y="0"/>
                  </a:cubicBezTo>
                  <a:cubicBezTo>
                    <a:pt x="424" y="0"/>
                    <a:pt x="425" y="2"/>
                    <a:pt x="425" y="3"/>
                  </a:cubicBezTo>
                  <a:cubicBezTo>
                    <a:pt x="405" y="64"/>
                    <a:pt x="365" y="108"/>
                    <a:pt x="307" y="135"/>
                  </a:cubicBezTo>
                  <a:cubicBezTo>
                    <a:pt x="195" y="188"/>
                    <a:pt x="60" y="139"/>
                    <a:pt x="10" y="28"/>
                  </a:cubicBezTo>
                  <a:cubicBezTo>
                    <a:pt x="6" y="20"/>
                    <a:pt x="3" y="11"/>
                    <a:pt x="0" y="2"/>
                  </a:cubicBezTo>
                  <a:cubicBezTo>
                    <a:pt x="0" y="2"/>
                    <a:pt x="1" y="0"/>
                    <a:pt x="1" y="0"/>
                  </a:cubicBezTo>
                  <a:cubicBezTo>
                    <a:pt x="10" y="0"/>
                    <a:pt x="19" y="0"/>
                    <a:pt x="28" y="0"/>
                  </a:cubicBezTo>
                  <a:cubicBezTo>
                    <a:pt x="29" y="0"/>
                    <a:pt x="30" y="1"/>
                    <a:pt x="31" y="2"/>
                  </a:cubicBezTo>
                  <a:cubicBezTo>
                    <a:pt x="34" y="9"/>
                    <a:pt x="37" y="16"/>
                    <a:pt x="40" y="23"/>
                  </a:cubicBezTo>
                  <a:cubicBezTo>
                    <a:pt x="41" y="24"/>
                    <a:pt x="42" y="25"/>
                    <a:pt x="43" y="25"/>
                  </a:cubicBezTo>
                  <a:cubicBezTo>
                    <a:pt x="62" y="25"/>
                    <a:pt x="81" y="25"/>
                    <a:pt x="101" y="25"/>
                  </a:cubicBezTo>
                  <a:cubicBezTo>
                    <a:pt x="101" y="25"/>
                    <a:pt x="102" y="23"/>
                    <a:pt x="102" y="23"/>
                  </a:cubicBezTo>
                  <a:cubicBezTo>
                    <a:pt x="101" y="16"/>
                    <a:pt x="99" y="9"/>
                    <a:pt x="97" y="3"/>
                  </a:cubicBezTo>
                  <a:cubicBezTo>
                    <a:pt x="97" y="2"/>
                    <a:pt x="98" y="0"/>
                    <a:pt x="99" y="0"/>
                  </a:cubicBezTo>
                  <a:cubicBezTo>
                    <a:pt x="108" y="0"/>
                    <a:pt x="116" y="0"/>
                    <a:pt x="125" y="0"/>
                  </a:cubicBezTo>
                  <a:cubicBezTo>
                    <a:pt x="126" y="0"/>
                    <a:pt x="127" y="1"/>
                    <a:pt x="127" y="2"/>
                  </a:cubicBezTo>
                  <a:cubicBezTo>
                    <a:pt x="130" y="9"/>
                    <a:pt x="131" y="16"/>
                    <a:pt x="134" y="23"/>
                  </a:cubicBezTo>
                  <a:cubicBezTo>
                    <a:pt x="134" y="24"/>
                    <a:pt x="135" y="25"/>
                    <a:pt x="136" y="25"/>
                  </a:cubicBezTo>
                  <a:cubicBezTo>
                    <a:pt x="155" y="25"/>
                    <a:pt x="173" y="25"/>
                    <a:pt x="192" y="25"/>
                  </a:cubicBezTo>
                  <a:cubicBezTo>
                    <a:pt x="193" y="25"/>
                    <a:pt x="194" y="24"/>
                    <a:pt x="194" y="23"/>
                  </a:cubicBezTo>
                  <a:cubicBezTo>
                    <a:pt x="194" y="16"/>
                    <a:pt x="194" y="9"/>
                    <a:pt x="194" y="2"/>
                  </a:cubicBezTo>
                  <a:cubicBezTo>
                    <a:pt x="194" y="2"/>
                    <a:pt x="195" y="0"/>
                    <a:pt x="196" y="0"/>
                  </a:cubicBezTo>
                  <a:cubicBezTo>
                    <a:pt x="205" y="0"/>
                    <a:pt x="213" y="0"/>
                    <a:pt x="221" y="0"/>
                  </a:cubicBezTo>
                  <a:cubicBezTo>
                    <a:pt x="222" y="0"/>
                    <a:pt x="223" y="2"/>
                    <a:pt x="223" y="3"/>
                  </a:cubicBezTo>
                  <a:cubicBezTo>
                    <a:pt x="224" y="9"/>
                    <a:pt x="223" y="16"/>
                    <a:pt x="224" y="23"/>
                  </a:cubicBezTo>
                  <a:cubicBezTo>
                    <a:pt x="224" y="23"/>
                    <a:pt x="225" y="25"/>
                    <a:pt x="226" y="25"/>
                  </a:cubicBezTo>
                  <a:cubicBezTo>
                    <a:pt x="236" y="25"/>
                    <a:pt x="246" y="25"/>
                    <a:pt x="256" y="25"/>
                  </a:cubicBezTo>
                  <a:close/>
                  <a:moveTo>
                    <a:pt x="364" y="55"/>
                  </a:moveTo>
                  <a:cubicBezTo>
                    <a:pt x="363" y="55"/>
                    <a:pt x="363" y="55"/>
                    <a:pt x="362" y="55"/>
                  </a:cubicBezTo>
                  <a:cubicBezTo>
                    <a:pt x="345" y="55"/>
                    <a:pt x="328" y="54"/>
                    <a:pt x="311" y="55"/>
                  </a:cubicBezTo>
                  <a:cubicBezTo>
                    <a:pt x="310" y="55"/>
                    <a:pt x="308" y="56"/>
                    <a:pt x="307" y="56"/>
                  </a:cubicBezTo>
                  <a:cubicBezTo>
                    <a:pt x="295" y="81"/>
                    <a:pt x="279" y="103"/>
                    <a:pt x="257" y="120"/>
                  </a:cubicBezTo>
                  <a:cubicBezTo>
                    <a:pt x="257" y="121"/>
                    <a:pt x="257" y="121"/>
                    <a:pt x="256" y="121"/>
                  </a:cubicBezTo>
                  <a:cubicBezTo>
                    <a:pt x="257" y="122"/>
                    <a:pt x="257" y="122"/>
                    <a:pt x="258" y="122"/>
                  </a:cubicBezTo>
                  <a:cubicBezTo>
                    <a:pt x="300" y="111"/>
                    <a:pt x="335" y="90"/>
                    <a:pt x="363" y="56"/>
                  </a:cubicBezTo>
                  <a:cubicBezTo>
                    <a:pt x="363" y="56"/>
                    <a:pt x="364" y="55"/>
                    <a:pt x="364" y="55"/>
                  </a:cubicBezTo>
                  <a:close/>
                  <a:moveTo>
                    <a:pt x="87" y="55"/>
                  </a:moveTo>
                  <a:cubicBezTo>
                    <a:pt x="79" y="55"/>
                    <a:pt x="71" y="54"/>
                    <a:pt x="62" y="55"/>
                  </a:cubicBezTo>
                  <a:cubicBezTo>
                    <a:pt x="62" y="55"/>
                    <a:pt x="61" y="55"/>
                    <a:pt x="61" y="55"/>
                  </a:cubicBezTo>
                  <a:cubicBezTo>
                    <a:pt x="61" y="55"/>
                    <a:pt x="61" y="56"/>
                    <a:pt x="62" y="56"/>
                  </a:cubicBezTo>
                  <a:cubicBezTo>
                    <a:pt x="86" y="86"/>
                    <a:pt x="118" y="107"/>
                    <a:pt x="155" y="118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6" y="118"/>
                    <a:pt x="156" y="118"/>
                    <a:pt x="156" y="117"/>
                  </a:cubicBezTo>
                  <a:cubicBezTo>
                    <a:pt x="137" y="100"/>
                    <a:pt x="124" y="79"/>
                    <a:pt x="114" y="56"/>
                  </a:cubicBezTo>
                  <a:cubicBezTo>
                    <a:pt x="114" y="55"/>
                    <a:pt x="112" y="55"/>
                    <a:pt x="111" y="55"/>
                  </a:cubicBezTo>
                  <a:cubicBezTo>
                    <a:pt x="103" y="54"/>
                    <a:pt x="95" y="55"/>
                    <a:pt x="87" y="55"/>
                  </a:cubicBezTo>
                  <a:close/>
                  <a:moveTo>
                    <a:pt x="224" y="81"/>
                  </a:moveTo>
                  <a:cubicBezTo>
                    <a:pt x="224" y="89"/>
                    <a:pt x="224" y="98"/>
                    <a:pt x="224" y="106"/>
                  </a:cubicBezTo>
                  <a:cubicBezTo>
                    <a:pt x="224" y="107"/>
                    <a:pt x="224" y="107"/>
                    <a:pt x="224" y="108"/>
                  </a:cubicBezTo>
                  <a:cubicBezTo>
                    <a:pt x="224" y="108"/>
                    <a:pt x="225" y="107"/>
                    <a:pt x="226" y="107"/>
                  </a:cubicBezTo>
                  <a:cubicBezTo>
                    <a:pt x="246" y="94"/>
                    <a:pt x="261" y="76"/>
                    <a:pt x="273" y="56"/>
                  </a:cubicBezTo>
                  <a:cubicBezTo>
                    <a:pt x="274" y="56"/>
                    <a:pt x="273" y="55"/>
                    <a:pt x="272" y="55"/>
                  </a:cubicBezTo>
                  <a:cubicBezTo>
                    <a:pt x="257" y="54"/>
                    <a:pt x="241" y="54"/>
                    <a:pt x="225" y="55"/>
                  </a:cubicBezTo>
                  <a:cubicBezTo>
                    <a:pt x="225" y="55"/>
                    <a:pt x="224" y="56"/>
                    <a:pt x="224" y="56"/>
                  </a:cubicBezTo>
                  <a:cubicBezTo>
                    <a:pt x="224" y="65"/>
                    <a:pt x="224" y="73"/>
                    <a:pt x="224" y="81"/>
                  </a:cubicBezTo>
                  <a:close/>
                  <a:moveTo>
                    <a:pt x="194" y="82"/>
                  </a:moveTo>
                  <a:cubicBezTo>
                    <a:pt x="194" y="73"/>
                    <a:pt x="194" y="65"/>
                    <a:pt x="194" y="56"/>
                  </a:cubicBezTo>
                  <a:cubicBezTo>
                    <a:pt x="194" y="56"/>
                    <a:pt x="193" y="55"/>
                    <a:pt x="192" y="55"/>
                  </a:cubicBezTo>
                  <a:cubicBezTo>
                    <a:pt x="178" y="54"/>
                    <a:pt x="163" y="54"/>
                    <a:pt x="148" y="55"/>
                  </a:cubicBezTo>
                  <a:cubicBezTo>
                    <a:pt x="148" y="55"/>
                    <a:pt x="147" y="56"/>
                    <a:pt x="147" y="56"/>
                  </a:cubicBezTo>
                  <a:cubicBezTo>
                    <a:pt x="158" y="77"/>
                    <a:pt x="172" y="95"/>
                    <a:pt x="192" y="109"/>
                  </a:cubicBezTo>
                  <a:cubicBezTo>
                    <a:pt x="193" y="109"/>
                    <a:pt x="193" y="109"/>
                    <a:pt x="194" y="109"/>
                  </a:cubicBezTo>
                  <a:cubicBezTo>
                    <a:pt x="194" y="109"/>
                    <a:pt x="194" y="108"/>
                    <a:pt x="194" y="108"/>
                  </a:cubicBezTo>
                  <a:cubicBezTo>
                    <a:pt x="194" y="99"/>
                    <a:pt x="194" y="91"/>
                    <a:pt x="194" y="8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A2F69C5-E0A7-9B8B-DD86-DA7565E76299}"/>
                </a:ext>
              </a:extLst>
            </p:cNvPr>
            <p:cNvSpPr>
              <a:spLocks noEditPoints="1"/>
            </p:cNvSpPr>
            <p:nvPr/>
          </p:nvSpPr>
          <p:spPr bwMode="gray">
            <a:xfrm>
              <a:off x="4945063" y="-41275"/>
              <a:ext cx="2108200" cy="860425"/>
            </a:xfrm>
            <a:custGeom>
              <a:avLst/>
              <a:gdLst>
                <a:gd name="T0" fmla="*/ 45 w 424"/>
                <a:gd name="T1" fmla="*/ 148 h 173"/>
                <a:gd name="T2" fmla="*/ 32 w 424"/>
                <a:gd name="T3" fmla="*/ 170 h 173"/>
                <a:gd name="T4" fmla="*/ 3 w 424"/>
                <a:gd name="T5" fmla="*/ 173 h 173"/>
                <a:gd name="T6" fmla="*/ 155 w 424"/>
                <a:gd name="T7" fmla="*/ 28 h 173"/>
                <a:gd name="T8" fmla="*/ 424 w 424"/>
                <a:gd name="T9" fmla="*/ 171 h 173"/>
                <a:gd name="T10" fmla="*/ 395 w 424"/>
                <a:gd name="T11" fmla="*/ 173 h 173"/>
                <a:gd name="T12" fmla="*/ 382 w 424"/>
                <a:gd name="T13" fmla="*/ 149 h 173"/>
                <a:gd name="T14" fmla="*/ 321 w 424"/>
                <a:gd name="T15" fmla="*/ 148 h 173"/>
                <a:gd name="T16" fmla="*/ 325 w 424"/>
                <a:gd name="T17" fmla="*/ 171 h 173"/>
                <a:gd name="T18" fmla="*/ 297 w 424"/>
                <a:gd name="T19" fmla="*/ 173 h 173"/>
                <a:gd name="T20" fmla="*/ 287 w 424"/>
                <a:gd name="T21" fmla="*/ 149 h 173"/>
                <a:gd name="T22" fmla="*/ 225 w 424"/>
                <a:gd name="T23" fmla="*/ 148 h 173"/>
                <a:gd name="T24" fmla="*/ 223 w 424"/>
                <a:gd name="T25" fmla="*/ 170 h 173"/>
                <a:gd name="T26" fmla="*/ 196 w 424"/>
                <a:gd name="T27" fmla="*/ 173 h 173"/>
                <a:gd name="T28" fmla="*/ 194 w 424"/>
                <a:gd name="T29" fmla="*/ 150 h 173"/>
                <a:gd name="T30" fmla="*/ 137 w 424"/>
                <a:gd name="T31" fmla="*/ 148 h 173"/>
                <a:gd name="T32" fmla="*/ 128 w 424"/>
                <a:gd name="T33" fmla="*/ 171 h 173"/>
                <a:gd name="T34" fmla="*/ 99 w 424"/>
                <a:gd name="T35" fmla="*/ 173 h 173"/>
                <a:gd name="T36" fmla="*/ 103 w 424"/>
                <a:gd name="T37" fmla="*/ 150 h 173"/>
                <a:gd name="T38" fmla="*/ 73 w 424"/>
                <a:gd name="T39" fmla="*/ 148 h 173"/>
                <a:gd name="T40" fmla="*/ 359 w 424"/>
                <a:gd name="T41" fmla="*/ 118 h 173"/>
                <a:gd name="T42" fmla="*/ 360 w 424"/>
                <a:gd name="T43" fmla="*/ 116 h 173"/>
                <a:gd name="T44" fmla="*/ 258 w 424"/>
                <a:gd name="T45" fmla="*/ 56 h 173"/>
                <a:gd name="T46" fmla="*/ 305 w 424"/>
                <a:gd name="T47" fmla="*/ 116 h 173"/>
                <a:gd name="T48" fmla="*/ 333 w 424"/>
                <a:gd name="T49" fmla="*/ 118 h 173"/>
                <a:gd name="T50" fmla="*/ 113 w 424"/>
                <a:gd name="T51" fmla="*/ 118 h 173"/>
                <a:gd name="T52" fmla="*/ 157 w 424"/>
                <a:gd name="T53" fmla="*/ 59 h 173"/>
                <a:gd name="T54" fmla="*/ 157 w 424"/>
                <a:gd name="T55" fmla="*/ 58 h 173"/>
                <a:gd name="T56" fmla="*/ 64 w 424"/>
                <a:gd name="T57" fmla="*/ 118 h 173"/>
                <a:gd name="T58" fmla="*/ 90 w 424"/>
                <a:gd name="T59" fmla="*/ 118 h 173"/>
                <a:gd name="T60" fmla="*/ 269 w 424"/>
                <a:gd name="T61" fmla="*/ 118 h 173"/>
                <a:gd name="T62" fmla="*/ 225 w 424"/>
                <a:gd name="T63" fmla="*/ 68 h 173"/>
                <a:gd name="T64" fmla="*/ 224 w 424"/>
                <a:gd name="T65" fmla="*/ 69 h 173"/>
                <a:gd name="T66" fmla="*/ 225 w 424"/>
                <a:gd name="T67" fmla="*/ 118 h 173"/>
                <a:gd name="T68" fmla="*/ 194 w 424"/>
                <a:gd name="T69" fmla="*/ 93 h 173"/>
                <a:gd name="T70" fmla="*/ 194 w 424"/>
                <a:gd name="T71" fmla="*/ 68 h 173"/>
                <a:gd name="T72" fmla="*/ 150 w 424"/>
                <a:gd name="T73" fmla="*/ 116 h 173"/>
                <a:gd name="T74" fmla="*/ 192 w 424"/>
                <a:gd name="T75" fmla="*/ 118 h 173"/>
                <a:gd name="T76" fmla="*/ 194 w 424"/>
                <a:gd name="T77" fmla="*/ 93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4" h="173">
                  <a:moveTo>
                    <a:pt x="73" y="148"/>
                  </a:moveTo>
                  <a:cubicBezTo>
                    <a:pt x="64" y="148"/>
                    <a:pt x="55" y="148"/>
                    <a:pt x="45" y="148"/>
                  </a:cubicBezTo>
                  <a:cubicBezTo>
                    <a:pt x="44" y="148"/>
                    <a:pt x="43" y="149"/>
                    <a:pt x="42" y="149"/>
                  </a:cubicBezTo>
                  <a:cubicBezTo>
                    <a:pt x="39" y="156"/>
                    <a:pt x="36" y="164"/>
                    <a:pt x="32" y="170"/>
                  </a:cubicBezTo>
                  <a:cubicBezTo>
                    <a:pt x="32" y="171"/>
                    <a:pt x="30" y="173"/>
                    <a:pt x="29" y="173"/>
                  </a:cubicBezTo>
                  <a:cubicBezTo>
                    <a:pt x="21" y="173"/>
                    <a:pt x="12" y="173"/>
                    <a:pt x="3" y="173"/>
                  </a:cubicBezTo>
                  <a:cubicBezTo>
                    <a:pt x="1" y="173"/>
                    <a:pt x="0" y="172"/>
                    <a:pt x="1" y="170"/>
                  </a:cubicBezTo>
                  <a:cubicBezTo>
                    <a:pt x="28" y="96"/>
                    <a:pt x="80" y="48"/>
                    <a:pt x="155" y="28"/>
                  </a:cubicBezTo>
                  <a:cubicBezTo>
                    <a:pt x="258" y="0"/>
                    <a:pt x="366" y="50"/>
                    <a:pt x="413" y="144"/>
                  </a:cubicBezTo>
                  <a:cubicBezTo>
                    <a:pt x="417" y="153"/>
                    <a:pt x="420" y="162"/>
                    <a:pt x="424" y="171"/>
                  </a:cubicBezTo>
                  <a:cubicBezTo>
                    <a:pt x="424" y="171"/>
                    <a:pt x="423" y="173"/>
                    <a:pt x="422" y="173"/>
                  </a:cubicBezTo>
                  <a:cubicBezTo>
                    <a:pt x="413" y="173"/>
                    <a:pt x="404" y="173"/>
                    <a:pt x="395" y="173"/>
                  </a:cubicBezTo>
                  <a:cubicBezTo>
                    <a:pt x="394" y="173"/>
                    <a:pt x="393" y="172"/>
                    <a:pt x="392" y="171"/>
                  </a:cubicBezTo>
                  <a:cubicBezTo>
                    <a:pt x="389" y="164"/>
                    <a:pt x="386" y="156"/>
                    <a:pt x="382" y="149"/>
                  </a:cubicBezTo>
                  <a:cubicBezTo>
                    <a:pt x="382" y="148"/>
                    <a:pt x="381" y="148"/>
                    <a:pt x="380" y="148"/>
                  </a:cubicBezTo>
                  <a:cubicBezTo>
                    <a:pt x="360" y="148"/>
                    <a:pt x="340" y="148"/>
                    <a:pt x="321" y="148"/>
                  </a:cubicBezTo>
                  <a:cubicBezTo>
                    <a:pt x="320" y="148"/>
                    <a:pt x="319" y="149"/>
                    <a:pt x="319" y="150"/>
                  </a:cubicBezTo>
                  <a:cubicBezTo>
                    <a:pt x="321" y="157"/>
                    <a:pt x="323" y="164"/>
                    <a:pt x="325" y="171"/>
                  </a:cubicBezTo>
                  <a:cubicBezTo>
                    <a:pt x="325" y="171"/>
                    <a:pt x="325" y="173"/>
                    <a:pt x="324" y="173"/>
                  </a:cubicBezTo>
                  <a:cubicBezTo>
                    <a:pt x="315" y="173"/>
                    <a:pt x="306" y="173"/>
                    <a:pt x="297" y="173"/>
                  </a:cubicBezTo>
                  <a:cubicBezTo>
                    <a:pt x="296" y="173"/>
                    <a:pt x="295" y="172"/>
                    <a:pt x="295" y="171"/>
                  </a:cubicBezTo>
                  <a:cubicBezTo>
                    <a:pt x="292" y="164"/>
                    <a:pt x="290" y="156"/>
                    <a:pt x="287" y="149"/>
                  </a:cubicBezTo>
                  <a:cubicBezTo>
                    <a:pt x="287" y="148"/>
                    <a:pt x="286" y="148"/>
                    <a:pt x="285" y="148"/>
                  </a:cubicBezTo>
                  <a:cubicBezTo>
                    <a:pt x="265" y="148"/>
                    <a:pt x="245" y="148"/>
                    <a:pt x="225" y="148"/>
                  </a:cubicBezTo>
                  <a:cubicBezTo>
                    <a:pt x="225" y="148"/>
                    <a:pt x="224" y="149"/>
                    <a:pt x="224" y="150"/>
                  </a:cubicBezTo>
                  <a:cubicBezTo>
                    <a:pt x="223" y="156"/>
                    <a:pt x="224" y="163"/>
                    <a:pt x="223" y="170"/>
                  </a:cubicBezTo>
                  <a:cubicBezTo>
                    <a:pt x="223" y="171"/>
                    <a:pt x="222" y="173"/>
                    <a:pt x="221" y="173"/>
                  </a:cubicBezTo>
                  <a:cubicBezTo>
                    <a:pt x="213" y="173"/>
                    <a:pt x="205" y="173"/>
                    <a:pt x="196" y="173"/>
                  </a:cubicBezTo>
                  <a:cubicBezTo>
                    <a:pt x="195" y="173"/>
                    <a:pt x="194" y="171"/>
                    <a:pt x="194" y="170"/>
                  </a:cubicBezTo>
                  <a:cubicBezTo>
                    <a:pt x="194" y="164"/>
                    <a:pt x="194" y="157"/>
                    <a:pt x="194" y="150"/>
                  </a:cubicBezTo>
                  <a:cubicBezTo>
                    <a:pt x="194" y="149"/>
                    <a:pt x="193" y="148"/>
                    <a:pt x="192" y="148"/>
                  </a:cubicBezTo>
                  <a:cubicBezTo>
                    <a:pt x="174" y="148"/>
                    <a:pt x="156" y="148"/>
                    <a:pt x="137" y="148"/>
                  </a:cubicBezTo>
                  <a:cubicBezTo>
                    <a:pt x="137" y="148"/>
                    <a:pt x="135" y="149"/>
                    <a:pt x="135" y="149"/>
                  </a:cubicBezTo>
                  <a:cubicBezTo>
                    <a:pt x="133" y="156"/>
                    <a:pt x="131" y="164"/>
                    <a:pt x="128" y="171"/>
                  </a:cubicBezTo>
                  <a:cubicBezTo>
                    <a:pt x="128" y="172"/>
                    <a:pt x="127" y="173"/>
                    <a:pt x="126" y="173"/>
                  </a:cubicBezTo>
                  <a:cubicBezTo>
                    <a:pt x="117" y="173"/>
                    <a:pt x="108" y="173"/>
                    <a:pt x="99" y="173"/>
                  </a:cubicBezTo>
                  <a:cubicBezTo>
                    <a:pt x="99" y="173"/>
                    <a:pt x="98" y="171"/>
                    <a:pt x="98" y="171"/>
                  </a:cubicBezTo>
                  <a:cubicBezTo>
                    <a:pt x="100" y="164"/>
                    <a:pt x="101" y="157"/>
                    <a:pt x="103" y="150"/>
                  </a:cubicBezTo>
                  <a:cubicBezTo>
                    <a:pt x="103" y="149"/>
                    <a:pt x="102" y="148"/>
                    <a:pt x="102" y="148"/>
                  </a:cubicBezTo>
                  <a:cubicBezTo>
                    <a:pt x="92" y="148"/>
                    <a:pt x="83" y="148"/>
                    <a:pt x="73" y="148"/>
                  </a:cubicBezTo>
                  <a:close/>
                  <a:moveTo>
                    <a:pt x="333" y="118"/>
                  </a:moveTo>
                  <a:cubicBezTo>
                    <a:pt x="342" y="118"/>
                    <a:pt x="350" y="118"/>
                    <a:pt x="359" y="118"/>
                  </a:cubicBezTo>
                  <a:cubicBezTo>
                    <a:pt x="359" y="118"/>
                    <a:pt x="360" y="118"/>
                    <a:pt x="360" y="118"/>
                  </a:cubicBezTo>
                  <a:cubicBezTo>
                    <a:pt x="360" y="117"/>
                    <a:pt x="360" y="117"/>
                    <a:pt x="360" y="116"/>
                  </a:cubicBezTo>
                  <a:cubicBezTo>
                    <a:pt x="332" y="86"/>
                    <a:pt x="299" y="66"/>
                    <a:pt x="259" y="56"/>
                  </a:cubicBezTo>
                  <a:cubicBezTo>
                    <a:pt x="259" y="56"/>
                    <a:pt x="258" y="56"/>
                    <a:pt x="258" y="56"/>
                  </a:cubicBezTo>
                  <a:cubicBezTo>
                    <a:pt x="258" y="56"/>
                    <a:pt x="258" y="57"/>
                    <a:pt x="259" y="57"/>
                  </a:cubicBezTo>
                  <a:cubicBezTo>
                    <a:pt x="278" y="74"/>
                    <a:pt x="293" y="94"/>
                    <a:pt x="305" y="116"/>
                  </a:cubicBezTo>
                  <a:cubicBezTo>
                    <a:pt x="305" y="117"/>
                    <a:pt x="307" y="118"/>
                    <a:pt x="308" y="118"/>
                  </a:cubicBezTo>
                  <a:cubicBezTo>
                    <a:pt x="316" y="118"/>
                    <a:pt x="325" y="118"/>
                    <a:pt x="333" y="118"/>
                  </a:cubicBezTo>
                  <a:close/>
                  <a:moveTo>
                    <a:pt x="90" y="118"/>
                  </a:moveTo>
                  <a:cubicBezTo>
                    <a:pt x="98" y="118"/>
                    <a:pt x="106" y="118"/>
                    <a:pt x="113" y="118"/>
                  </a:cubicBezTo>
                  <a:cubicBezTo>
                    <a:pt x="114" y="118"/>
                    <a:pt x="116" y="117"/>
                    <a:pt x="116" y="116"/>
                  </a:cubicBezTo>
                  <a:cubicBezTo>
                    <a:pt x="127" y="95"/>
                    <a:pt x="140" y="76"/>
                    <a:pt x="157" y="59"/>
                  </a:cubicBezTo>
                  <a:cubicBezTo>
                    <a:pt x="158" y="59"/>
                    <a:pt x="158" y="58"/>
                    <a:pt x="158" y="58"/>
                  </a:cubicBezTo>
                  <a:cubicBezTo>
                    <a:pt x="158" y="58"/>
                    <a:pt x="157" y="58"/>
                    <a:pt x="157" y="58"/>
                  </a:cubicBezTo>
                  <a:cubicBezTo>
                    <a:pt x="121" y="69"/>
                    <a:pt x="90" y="88"/>
                    <a:pt x="65" y="116"/>
                  </a:cubicBezTo>
                  <a:cubicBezTo>
                    <a:pt x="65" y="117"/>
                    <a:pt x="65" y="117"/>
                    <a:pt x="64" y="118"/>
                  </a:cubicBezTo>
                  <a:cubicBezTo>
                    <a:pt x="65" y="118"/>
                    <a:pt x="65" y="118"/>
                    <a:pt x="66" y="118"/>
                  </a:cubicBezTo>
                  <a:cubicBezTo>
                    <a:pt x="74" y="118"/>
                    <a:pt x="82" y="118"/>
                    <a:pt x="90" y="118"/>
                  </a:cubicBezTo>
                  <a:close/>
                  <a:moveTo>
                    <a:pt x="247" y="118"/>
                  </a:moveTo>
                  <a:cubicBezTo>
                    <a:pt x="255" y="118"/>
                    <a:pt x="262" y="118"/>
                    <a:pt x="269" y="118"/>
                  </a:cubicBezTo>
                  <a:cubicBezTo>
                    <a:pt x="270" y="118"/>
                    <a:pt x="270" y="117"/>
                    <a:pt x="270" y="116"/>
                  </a:cubicBezTo>
                  <a:cubicBezTo>
                    <a:pt x="258" y="98"/>
                    <a:pt x="244" y="81"/>
                    <a:pt x="225" y="68"/>
                  </a:cubicBezTo>
                  <a:cubicBezTo>
                    <a:pt x="225" y="68"/>
                    <a:pt x="224" y="68"/>
                    <a:pt x="224" y="67"/>
                  </a:cubicBezTo>
                  <a:cubicBezTo>
                    <a:pt x="224" y="68"/>
                    <a:pt x="224" y="69"/>
                    <a:pt x="224" y="69"/>
                  </a:cubicBezTo>
                  <a:cubicBezTo>
                    <a:pt x="224" y="85"/>
                    <a:pt x="224" y="100"/>
                    <a:pt x="224" y="116"/>
                  </a:cubicBezTo>
                  <a:cubicBezTo>
                    <a:pt x="224" y="117"/>
                    <a:pt x="225" y="118"/>
                    <a:pt x="225" y="118"/>
                  </a:cubicBezTo>
                  <a:cubicBezTo>
                    <a:pt x="233" y="118"/>
                    <a:pt x="240" y="118"/>
                    <a:pt x="247" y="118"/>
                  </a:cubicBezTo>
                  <a:close/>
                  <a:moveTo>
                    <a:pt x="194" y="93"/>
                  </a:moveTo>
                  <a:cubicBezTo>
                    <a:pt x="194" y="85"/>
                    <a:pt x="194" y="78"/>
                    <a:pt x="194" y="70"/>
                  </a:cubicBezTo>
                  <a:cubicBezTo>
                    <a:pt x="194" y="69"/>
                    <a:pt x="194" y="68"/>
                    <a:pt x="194" y="68"/>
                  </a:cubicBezTo>
                  <a:cubicBezTo>
                    <a:pt x="193" y="68"/>
                    <a:pt x="192" y="68"/>
                    <a:pt x="192" y="69"/>
                  </a:cubicBezTo>
                  <a:cubicBezTo>
                    <a:pt x="175" y="82"/>
                    <a:pt x="161" y="98"/>
                    <a:pt x="150" y="116"/>
                  </a:cubicBezTo>
                  <a:cubicBezTo>
                    <a:pt x="150" y="117"/>
                    <a:pt x="151" y="118"/>
                    <a:pt x="151" y="118"/>
                  </a:cubicBezTo>
                  <a:cubicBezTo>
                    <a:pt x="165" y="118"/>
                    <a:pt x="179" y="118"/>
                    <a:pt x="192" y="118"/>
                  </a:cubicBezTo>
                  <a:cubicBezTo>
                    <a:pt x="193" y="118"/>
                    <a:pt x="194" y="117"/>
                    <a:pt x="194" y="116"/>
                  </a:cubicBezTo>
                  <a:cubicBezTo>
                    <a:pt x="194" y="108"/>
                    <a:pt x="194" y="101"/>
                    <a:pt x="194" y="9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C1BCCA1-A0A4-CA18-1DC0-5D123E977272}"/>
                </a:ext>
              </a:extLst>
            </p:cNvPr>
            <p:cNvSpPr>
              <a:spLocks/>
            </p:cNvSpPr>
            <p:nvPr/>
          </p:nvSpPr>
          <p:spPr bwMode="gray">
            <a:xfrm>
              <a:off x="4933951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4 h 73"/>
                <a:gd name="T12" fmla="*/ 32 w 124"/>
                <a:gd name="T13" fmla="*/ 73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1 h 73"/>
                <a:gd name="T24" fmla="*/ 34 w 124"/>
                <a:gd name="T25" fmla="*/ 49 h 73"/>
                <a:gd name="T26" fmla="*/ 37 w 124"/>
                <a:gd name="T27" fmla="*/ 42 h 73"/>
                <a:gd name="T28" fmla="*/ 47 w 124"/>
                <a:gd name="T29" fmla="*/ 11 h 73"/>
                <a:gd name="T30" fmla="*/ 62 w 124"/>
                <a:gd name="T31" fmla="*/ 1 h 73"/>
                <a:gd name="T32" fmla="*/ 76 w 124"/>
                <a:gd name="T33" fmla="*/ 11 h 73"/>
                <a:gd name="T34" fmla="*/ 89 w 124"/>
                <a:gd name="T35" fmla="*/ 47 h 73"/>
                <a:gd name="T36" fmla="*/ 90 w 124"/>
                <a:gd name="T37" fmla="*/ 49 h 73"/>
                <a:gd name="T38" fmla="*/ 90 w 124"/>
                <a:gd name="T39" fmla="*/ 47 h 73"/>
                <a:gd name="T40" fmla="*/ 101 w 124"/>
                <a:gd name="T41" fmla="*/ 10 h 73"/>
                <a:gd name="T42" fmla="*/ 113 w 124"/>
                <a:gd name="T43" fmla="*/ 1 h 73"/>
                <a:gd name="T44" fmla="*/ 121 w 124"/>
                <a:gd name="T45" fmla="*/ 13 h 73"/>
                <a:gd name="T46" fmla="*/ 104 w 124"/>
                <a:gd name="T47" fmla="*/ 63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7" y="37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7"/>
                    <a:pt x="51" y="50"/>
                    <a:pt x="46" y="64"/>
                  </a:cubicBezTo>
                  <a:cubicBezTo>
                    <a:pt x="44" y="70"/>
                    <a:pt x="40" y="73"/>
                    <a:pt x="32" y="73"/>
                  </a:cubicBezTo>
                  <a:cubicBezTo>
                    <a:pt x="25" y="72"/>
                    <a:pt x="21" y="69"/>
                    <a:pt x="19" y="63"/>
                  </a:cubicBezTo>
                  <a:cubicBezTo>
                    <a:pt x="13" y="47"/>
                    <a:pt x="8" y="30"/>
                    <a:pt x="2" y="14"/>
                  </a:cubicBezTo>
                  <a:cubicBezTo>
                    <a:pt x="0" y="8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8"/>
                    <a:pt x="28" y="30"/>
                    <a:pt x="31" y="41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7" y="11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69" y="1"/>
                    <a:pt x="73" y="4"/>
                    <a:pt x="76" y="11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9"/>
                    <a:pt x="90" y="49"/>
                  </a:cubicBezTo>
                  <a:cubicBezTo>
                    <a:pt x="90" y="48"/>
                    <a:pt x="90" y="48"/>
                    <a:pt x="90" y="47"/>
                  </a:cubicBezTo>
                  <a:cubicBezTo>
                    <a:pt x="94" y="35"/>
                    <a:pt x="97" y="23"/>
                    <a:pt x="101" y="10"/>
                  </a:cubicBezTo>
                  <a:cubicBezTo>
                    <a:pt x="103" y="3"/>
                    <a:pt x="106" y="1"/>
                    <a:pt x="113" y="1"/>
                  </a:cubicBezTo>
                  <a:cubicBezTo>
                    <a:pt x="121" y="2"/>
                    <a:pt x="124" y="6"/>
                    <a:pt x="121" y="13"/>
                  </a:cubicBezTo>
                  <a:cubicBezTo>
                    <a:pt x="116" y="30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FFFC21-7688-CF12-6087-06BCE2FB8B92}"/>
                </a:ext>
              </a:extLst>
            </p:cNvPr>
            <p:cNvSpPr>
              <a:spLocks/>
            </p:cNvSpPr>
            <p:nvPr/>
          </p:nvSpPr>
          <p:spPr bwMode="gray">
            <a:xfrm>
              <a:off x="6446838" y="952500"/>
              <a:ext cx="617538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3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7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6 h 73"/>
                <a:gd name="T22" fmla="*/ 31 w 124"/>
                <a:gd name="T23" fmla="*/ 40 h 73"/>
                <a:gd name="T24" fmla="*/ 33 w 124"/>
                <a:gd name="T25" fmla="*/ 48 h 73"/>
                <a:gd name="T26" fmla="*/ 34 w 124"/>
                <a:gd name="T27" fmla="*/ 49 h 73"/>
                <a:gd name="T28" fmla="*/ 35 w 124"/>
                <a:gd name="T29" fmla="*/ 48 h 73"/>
                <a:gd name="T30" fmla="*/ 47 w 124"/>
                <a:gd name="T31" fmla="*/ 12 h 73"/>
                <a:gd name="T32" fmla="*/ 62 w 124"/>
                <a:gd name="T33" fmla="*/ 1 h 73"/>
                <a:gd name="T34" fmla="*/ 76 w 124"/>
                <a:gd name="T35" fmla="*/ 12 h 73"/>
                <a:gd name="T36" fmla="*/ 89 w 124"/>
                <a:gd name="T37" fmla="*/ 48 h 73"/>
                <a:gd name="T38" fmla="*/ 90 w 124"/>
                <a:gd name="T39" fmla="*/ 49 h 73"/>
                <a:gd name="T40" fmla="*/ 90 w 124"/>
                <a:gd name="T41" fmla="*/ 48 h 73"/>
                <a:gd name="T42" fmla="*/ 101 w 124"/>
                <a:gd name="T43" fmla="*/ 10 h 73"/>
                <a:gd name="T44" fmla="*/ 112 w 124"/>
                <a:gd name="T45" fmla="*/ 1 h 73"/>
                <a:gd name="T46" fmla="*/ 121 w 124"/>
                <a:gd name="T47" fmla="*/ 14 h 73"/>
                <a:gd name="T48" fmla="*/ 104 w 124"/>
                <a:gd name="T49" fmla="*/ 63 h 73"/>
                <a:gd name="T50" fmla="*/ 90 w 124"/>
                <a:gd name="T51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3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3" y="22"/>
                    <a:pt x="62" y="22"/>
                    <a:pt x="62" y="21"/>
                  </a:cubicBezTo>
                  <a:cubicBezTo>
                    <a:pt x="62" y="22"/>
                    <a:pt x="61" y="22"/>
                    <a:pt x="61" y="23"/>
                  </a:cubicBezTo>
                  <a:cubicBezTo>
                    <a:pt x="56" y="36"/>
                    <a:pt x="52" y="50"/>
                    <a:pt x="47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9"/>
                    <a:pt x="0" y="5"/>
                    <a:pt x="6" y="2"/>
                  </a:cubicBezTo>
                  <a:cubicBezTo>
                    <a:pt x="12" y="0"/>
                    <a:pt x="19" y="1"/>
                    <a:pt x="21" y="6"/>
                  </a:cubicBezTo>
                  <a:cubicBezTo>
                    <a:pt x="25" y="17"/>
                    <a:pt x="28" y="29"/>
                    <a:pt x="31" y="40"/>
                  </a:cubicBezTo>
                  <a:cubicBezTo>
                    <a:pt x="32" y="42"/>
                    <a:pt x="33" y="45"/>
                    <a:pt x="33" y="48"/>
                  </a:cubicBezTo>
                  <a:cubicBezTo>
                    <a:pt x="33" y="48"/>
                    <a:pt x="34" y="49"/>
                    <a:pt x="34" y="49"/>
                  </a:cubicBezTo>
                  <a:cubicBezTo>
                    <a:pt x="34" y="49"/>
                    <a:pt x="34" y="48"/>
                    <a:pt x="35" y="48"/>
                  </a:cubicBezTo>
                  <a:cubicBezTo>
                    <a:pt x="39" y="36"/>
                    <a:pt x="43" y="24"/>
                    <a:pt x="47" y="12"/>
                  </a:cubicBezTo>
                  <a:cubicBezTo>
                    <a:pt x="50" y="4"/>
                    <a:pt x="54" y="1"/>
                    <a:pt x="62" y="1"/>
                  </a:cubicBezTo>
                  <a:cubicBezTo>
                    <a:pt x="70" y="1"/>
                    <a:pt x="73" y="4"/>
                    <a:pt x="76" y="12"/>
                  </a:cubicBezTo>
                  <a:cubicBezTo>
                    <a:pt x="81" y="23"/>
                    <a:pt x="85" y="36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49"/>
                    <a:pt x="90" y="48"/>
                    <a:pt x="90" y="48"/>
                  </a:cubicBezTo>
                  <a:cubicBezTo>
                    <a:pt x="94" y="35"/>
                    <a:pt x="98" y="23"/>
                    <a:pt x="101" y="10"/>
                  </a:cubicBezTo>
                  <a:cubicBezTo>
                    <a:pt x="103" y="5"/>
                    <a:pt x="106" y="2"/>
                    <a:pt x="112" y="1"/>
                  </a:cubicBezTo>
                  <a:cubicBezTo>
                    <a:pt x="121" y="1"/>
                    <a:pt x="124" y="6"/>
                    <a:pt x="121" y="14"/>
                  </a:cubicBezTo>
                  <a:cubicBezTo>
                    <a:pt x="116" y="31"/>
                    <a:pt x="110" y="47"/>
                    <a:pt x="104" y="63"/>
                  </a:cubicBezTo>
                  <a:cubicBezTo>
                    <a:pt x="102" y="70"/>
                    <a:pt x="98" y="72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73A3A3D-14FA-D4B1-934F-B4CA448FA34D}"/>
                </a:ext>
              </a:extLst>
            </p:cNvPr>
            <p:cNvSpPr>
              <a:spLocks/>
            </p:cNvSpPr>
            <p:nvPr/>
          </p:nvSpPr>
          <p:spPr bwMode="gray">
            <a:xfrm>
              <a:off x="5691188" y="952500"/>
              <a:ext cx="615950" cy="363538"/>
            </a:xfrm>
            <a:custGeom>
              <a:avLst/>
              <a:gdLst>
                <a:gd name="T0" fmla="*/ 90 w 124"/>
                <a:gd name="T1" fmla="*/ 72 h 73"/>
                <a:gd name="T2" fmla="*/ 77 w 124"/>
                <a:gd name="T3" fmla="*/ 64 h 73"/>
                <a:gd name="T4" fmla="*/ 63 w 124"/>
                <a:gd name="T5" fmla="*/ 23 h 73"/>
                <a:gd name="T6" fmla="*/ 62 w 124"/>
                <a:gd name="T7" fmla="*/ 21 h 73"/>
                <a:gd name="T8" fmla="*/ 61 w 124"/>
                <a:gd name="T9" fmla="*/ 23 h 73"/>
                <a:gd name="T10" fmla="*/ 46 w 124"/>
                <a:gd name="T11" fmla="*/ 63 h 73"/>
                <a:gd name="T12" fmla="*/ 32 w 124"/>
                <a:gd name="T13" fmla="*/ 72 h 73"/>
                <a:gd name="T14" fmla="*/ 19 w 124"/>
                <a:gd name="T15" fmla="*/ 63 h 73"/>
                <a:gd name="T16" fmla="*/ 2 w 124"/>
                <a:gd name="T17" fmla="*/ 14 h 73"/>
                <a:gd name="T18" fmla="*/ 6 w 124"/>
                <a:gd name="T19" fmla="*/ 2 h 73"/>
                <a:gd name="T20" fmla="*/ 21 w 124"/>
                <a:gd name="T21" fmla="*/ 7 h 73"/>
                <a:gd name="T22" fmla="*/ 31 w 124"/>
                <a:gd name="T23" fmla="*/ 42 h 73"/>
                <a:gd name="T24" fmla="*/ 34 w 124"/>
                <a:gd name="T25" fmla="*/ 49 h 73"/>
                <a:gd name="T26" fmla="*/ 37 w 124"/>
                <a:gd name="T27" fmla="*/ 42 h 73"/>
                <a:gd name="T28" fmla="*/ 48 w 124"/>
                <a:gd name="T29" fmla="*/ 10 h 73"/>
                <a:gd name="T30" fmla="*/ 62 w 124"/>
                <a:gd name="T31" fmla="*/ 1 h 73"/>
                <a:gd name="T32" fmla="*/ 76 w 124"/>
                <a:gd name="T33" fmla="*/ 10 h 73"/>
                <a:gd name="T34" fmla="*/ 89 w 124"/>
                <a:gd name="T35" fmla="*/ 47 h 73"/>
                <a:gd name="T36" fmla="*/ 90 w 124"/>
                <a:gd name="T37" fmla="*/ 49 h 73"/>
                <a:gd name="T38" fmla="*/ 91 w 124"/>
                <a:gd name="T39" fmla="*/ 47 h 73"/>
                <a:gd name="T40" fmla="*/ 101 w 124"/>
                <a:gd name="T41" fmla="*/ 10 h 73"/>
                <a:gd name="T42" fmla="*/ 116 w 124"/>
                <a:gd name="T43" fmla="*/ 2 h 73"/>
                <a:gd name="T44" fmla="*/ 122 w 124"/>
                <a:gd name="T45" fmla="*/ 12 h 73"/>
                <a:gd name="T46" fmla="*/ 104 w 124"/>
                <a:gd name="T47" fmla="*/ 65 h 73"/>
                <a:gd name="T48" fmla="*/ 90 w 124"/>
                <a:gd name="T49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4" h="73">
                  <a:moveTo>
                    <a:pt x="90" y="72"/>
                  </a:moveTo>
                  <a:cubicBezTo>
                    <a:pt x="84" y="73"/>
                    <a:pt x="79" y="70"/>
                    <a:pt x="77" y="64"/>
                  </a:cubicBezTo>
                  <a:cubicBezTo>
                    <a:pt x="72" y="50"/>
                    <a:pt x="68" y="36"/>
                    <a:pt x="63" y="23"/>
                  </a:cubicBezTo>
                  <a:cubicBezTo>
                    <a:pt x="62" y="22"/>
                    <a:pt x="62" y="22"/>
                    <a:pt x="62" y="21"/>
                  </a:cubicBezTo>
                  <a:cubicBezTo>
                    <a:pt x="61" y="22"/>
                    <a:pt x="61" y="22"/>
                    <a:pt x="61" y="23"/>
                  </a:cubicBezTo>
                  <a:cubicBezTo>
                    <a:pt x="56" y="36"/>
                    <a:pt x="51" y="50"/>
                    <a:pt x="46" y="63"/>
                  </a:cubicBezTo>
                  <a:cubicBezTo>
                    <a:pt x="44" y="70"/>
                    <a:pt x="40" y="73"/>
                    <a:pt x="32" y="72"/>
                  </a:cubicBezTo>
                  <a:cubicBezTo>
                    <a:pt x="25" y="72"/>
                    <a:pt x="22" y="70"/>
                    <a:pt x="19" y="63"/>
                  </a:cubicBezTo>
                  <a:cubicBezTo>
                    <a:pt x="13" y="46"/>
                    <a:pt x="8" y="30"/>
                    <a:pt x="2" y="14"/>
                  </a:cubicBezTo>
                  <a:cubicBezTo>
                    <a:pt x="0" y="7"/>
                    <a:pt x="1" y="4"/>
                    <a:pt x="6" y="2"/>
                  </a:cubicBezTo>
                  <a:cubicBezTo>
                    <a:pt x="12" y="0"/>
                    <a:pt x="19" y="2"/>
                    <a:pt x="21" y="7"/>
                  </a:cubicBezTo>
                  <a:cubicBezTo>
                    <a:pt x="25" y="19"/>
                    <a:pt x="28" y="30"/>
                    <a:pt x="31" y="42"/>
                  </a:cubicBezTo>
                  <a:cubicBezTo>
                    <a:pt x="32" y="44"/>
                    <a:pt x="33" y="47"/>
                    <a:pt x="34" y="49"/>
                  </a:cubicBezTo>
                  <a:cubicBezTo>
                    <a:pt x="35" y="47"/>
                    <a:pt x="36" y="44"/>
                    <a:pt x="37" y="42"/>
                  </a:cubicBezTo>
                  <a:cubicBezTo>
                    <a:pt x="40" y="31"/>
                    <a:pt x="44" y="21"/>
                    <a:pt x="48" y="10"/>
                  </a:cubicBezTo>
                  <a:cubicBezTo>
                    <a:pt x="50" y="3"/>
                    <a:pt x="55" y="1"/>
                    <a:pt x="62" y="1"/>
                  </a:cubicBezTo>
                  <a:cubicBezTo>
                    <a:pt x="69" y="1"/>
                    <a:pt x="73" y="4"/>
                    <a:pt x="76" y="10"/>
                  </a:cubicBezTo>
                  <a:cubicBezTo>
                    <a:pt x="80" y="23"/>
                    <a:pt x="84" y="35"/>
                    <a:pt x="89" y="47"/>
                  </a:cubicBezTo>
                  <a:cubicBezTo>
                    <a:pt x="89" y="48"/>
                    <a:pt x="89" y="48"/>
                    <a:pt x="90" y="49"/>
                  </a:cubicBezTo>
                  <a:cubicBezTo>
                    <a:pt x="90" y="48"/>
                    <a:pt x="90" y="48"/>
                    <a:pt x="91" y="47"/>
                  </a:cubicBezTo>
                  <a:cubicBezTo>
                    <a:pt x="94" y="35"/>
                    <a:pt x="98" y="22"/>
                    <a:pt x="101" y="10"/>
                  </a:cubicBezTo>
                  <a:cubicBezTo>
                    <a:pt x="103" y="3"/>
                    <a:pt x="108" y="0"/>
                    <a:pt x="116" y="2"/>
                  </a:cubicBezTo>
                  <a:cubicBezTo>
                    <a:pt x="121" y="3"/>
                    <a:pt x="124" y="7"/>
                    <a:pt x="122" y="12"/>
                  </a:cubicBezTo>
                  <a:cubicBezTo>
                    <a:pt x="116" y="30"/>
                    <a:pt x="110" y="47"/>
                    <a:pt x="104" y="65"/>
                  </a:cubicBezTo>
                  <a:cubicBezTo>
                    <a:pt x="101" y="71"/>
                    <a:pt x="97" y="73"/>
                    <a:pt x="90" y="7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2400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993B2DCC-5219-8C2A-6628-D8EA2BFFDE7F}"/>
              </a:ext>
            </a:extLst>
          </p:cNvPr>
          <p:cNvSpPr txBox="1"/>
          <p:nvPr userDrawn="1"/>
        </p:nvSpPr>
        <p:spPr bwMode="gray">
          <a:xfrm>
            <a:off x="3496266" y="5403596"/>
            <a:ext cx="2305631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es-ES" sz="1333">
                <a:solidFill>
                  <a:schemeClr val="tx1">
                    <a:lumMod val="75000"/>
                    <a:lumOff val="25000"/>
                  </a:schemeClr>
                </a:solidFill>
              </a:rPr>
              <a:t>https://twitter.com/giz_gmbh</a:t>
            </a:r>
            <a:endParaRPr lang="es-ES" sz="1333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59566C2A-91B0-5E8E-BB8A-6A1E04D90C55}"/>
              </a:ext>
            </a:extLst>
          </p:cNvPr>
          <p:cNvSpPr txBox="1"/>
          <p:nvPr userDrawn="1"/>
        </p:nvSpPr>
        <p:spPr bwMode="gray">
          <a:xfrm>
            <a:off x="7004909" y="5403596"/>
            <a:ext cx="3488647" cy="2974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200"/>
              </a:spcBef>
              <a:buClr>
                <a:srgbClr val="C00000"/>
              </a:buClr>
            </a:pPr>
            <a:r>
              <a:rPr lang="de-DE" sz="1333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https://www.linkedin.com/company/gizgmbh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3487790C-23F5-B7C0-0B3A-B3E59A08240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37064" y="5399481"/>
            <a:ext cx="316800" cy="3168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5F3C00F0-7C8B-6627-C52B-7C4BE274428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01896" y="5437027"/>
            <a:ext cx="310019" cy="3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970201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70B0126E-F02A-4EE1-8754-834FE9D80357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179690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 Alterna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037597-8BB0-4750-8FAD-2528677210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599755" y="320283"/>
            <a:ext cx="11422911" cy="720725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Cliquer ici pour ajouter un titre</a:t>
            </a:r>
            <a:endParaRPr lang="en-GB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F497FE-F899-473C-86D1-3A47B30E7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21C64-2F48-45FF-A940-2E7AC5533CE5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32ECEF38-40A4-4DD4-A046-6FD23A6733B4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970A760-2D10-4D79-B1A9-41D0DCCF1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grpSp>
        <p:nvGrpSpPr>
          <p:cNvPr id="6" name="Key Visual">
            <a:extLst>
              <a:ext uri="{FF2B5EF4-FFF2-40B4-BE49-F238E27FC236}">
                <a16:creationId xmlns:a16="http://schemas.microsoft.com/office/drawing/2014/main" id="{77156747-85E7-4ED4-B2ED-42ABA70FA613}"/>
              </a:ext>
            </a:extLst>
          </p:cNvPr>
          <p:cNvGrpSpPr/>
          <p:nvPr userDrawn="1"/>
        </p:nvGrpSpPr>
        <p:grpSpPr bwMode="gray">
          <a:xfrm flipV="1">
            <a:off x="164180" y="5311118"/>
            <a:ext cx="3094437" cy="822639"/>
            <a:chOff x="4846637" y="119557"/>
            <a:chExt cx="3783013" cy="1005693"/>
          </a:xfrm>
        </p:grpSpPr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2E6C23C4-9083-4866-858D-0C04644D965B}"/>
                </a:ext>
              </a:extLst>
            </p:cNvPr>
            <p:cNvSpPr/>
            <p:nvPr userDrawn="1"/>
          </p:nvSpPr>
          <p:spPr bwMode="gray">
            <a:xfrm>
              <a:off x="4846637" y="119557"/>
              <a:ext cx="3783013" cy="1003198"/>
            </a:xfrm>
            <a:custGeom>
              <a:avLst/>
              <a:gdLst>
                <a:gd name="connsiteX0" fmla="*/ 0 w 6644156"/>
                <a:gd name="connsiteY0" fmla="*/ 0 h 1761930"/>
                <a:gd name="connsiteX1" fmla="*/ 6644156 w 6644156"/>
                <a:gd name="connsiteY1" fmla="*/ 0 h 1761930"/>
                <a:gd name="connsiteX2" fmla="*/ 5593080 w 6644156"/>
                <a:gd name="connsiteY2" fmla="*/ 838200 h 1761930"/>
                <a:gd name="connsiteX3" fmla="*/ 4465320 w 6644156"/>
                <a:gd name="connsiteY3" fmla="*/ 426720 h 1761930"/>
                <a:gd name="connsiteX4" fmla="*/ 934433 w 6644156"/>
                <a:gd name="connsiteY4" fmla="*/ 1761930 h 1761930"/>
                <a:gd name="connsiteX5" fmla="*/ 0 w 6644156"/>
                <a:gd name="connsiteY5" fmla="*/ 1052662 h 176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44156" h="1761930">
                  <a:moveTo>
                    <a:pt x="0" y="0"/>
                  </a:moveTo>
                  <a:lnTo>
                    <a:pt x="6644156" y="0"/>
                  </a:lnTo>
                  <a:lnTo>
                    <a:pt x="5593080" y="838200"/>
                  </a:lnTo>
                  <a:lnTo>
                    <a:pt x="4465320" y="426720"/>
                  </a:lnTo>
                  <a:lnTo>
                    <a:pt x="934433" y="1761930"/>
                  </a:lnTo>
                  <a:lnTo>
                    <a:pt x="0" y="1052662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225" r="-225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/>
            </a:p>
          </p:txBody>
        </p:sp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FB0BB156-07F2-4B83-B5A7-E91DE0017F5B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1036212" cy="1005693"/>
            </a:xfrm>
            <a:custGeom>
              <a:avLst/>
              <a:gdLst>
                <a:gd name="connsiteX0" fmla="*/ 0 w 1978500"/>
                <a:gd name="connsiteY0" fmla="*/ 0 h 1920227"/>
                <a:gd name="connsiteX1" fmla="*/ 1978500 w 1978500"/>
                <a:gd name="connsiteY1" fmla="*/ 0 h 1920227"/>
                <a:gd name="connsiteX2" fmla="*/ 876998 w 1978500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78500" h="1920227">
                  <a:moveTo>
                    <a:pt x="0" y="0"/>
                  </a:moveTo>
                  <a:lnTo>
                    <a:pt x="1978500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86502DB2-D1D5-44BB-955E-FA20933B0C5A}"/>
                </a:ext>
              </a:extLst>
            </p:cNvPr>
            <p:cNvSpPr/>
            <p:nvPr userDrawn="1"/>
          </p:nvSpPr>
          <p:spPr bwMode="gray">
            <a:xfrm>
              <a:off x="7610197" y="119557"/>
              <a:ext cx="508146" cy="477657"/>
            </a:xfrm>
            <a:custGeom>
              <a:avLst/>
              <a:gdLst>
                <a:gd name="connsiteX0" fmla="*/ 0 w 970232"/>
                <a:gd name="connsiteY0" fmla="*/ 0 h 912018"/>
                <a:gd name="connsiteX1" fmla="*/ 970232 w 970232"/>
                <a:gd name="connsiteY1" fmla="*/ 0 h 912018"/>
                <a:gd name="connsiteX2" fmla="*/ 804720 w 970232"/>
                <a:gd name="connsiteY2" fmla="*/ 912018 h 912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70232" h="912018">
                  <a:moveTo>
                    <a:pt x="0" y="0"/>
                  </a:moveTo>
                  <a:lnTo>
                    <a:pt x="970232" y="0"/>
                  </a:lnTo>
                  <a:lnTo>
                    <a:pt x="804720" y="912018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A25DFF6E-FE1D-49A8-A873-770951547FF1}"/>
                </a:ext>
              </a:extLst>
            </p:cNvPr>
            <p:cNvSpPr/>
            <p:nvPr userDrawn="1"/>
          </p:nvSpPr>
          <p:spPr bwMode="gray">
            <a:xfrm flipH="1">
              <a:off x="7164646" y="119557"/>
              <a:ext cx="951008" cy="481890"/>
            </a:xfrm>
            <a:custGeom>
              <a:avLst/>
              <a:gdLst>
                <a:gd name="connsiteX0" fmla="*/ 1815814 w 1815814"/>
                <a:gd name="connsiteY0" fmla="*/ 0 h 920101"/>
                <a:gd name="connsiteX1" fmla="*/ 0 w 1815814"/>
                <a:gd name="connsiteY1" fmla="*/ 0 h 920101"/>
                <a:gd name="connsiteX2" fmla="*/ 161054 w 1815814"/>
                <a:gd name="connsiteY2" fmla="*/ 920101 h 92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815814" h="920101">
                  <a:moveTo>
                    <a:pt x="1815814" y="0"/>
                  </a:moveTo>
                  <a:lnTo>
                    <a:pt x="0" y="0"/>
                  </a:lnTo>
                  <a:lnTo>
                    <a:pt x="161054" y="920101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8E38456C-C414-4CEB-A953-0F72775B0C83}"/>
                </a:ext>
              </a:extLst>
            </p:cNvPr>
            <p:cNvSpPr/>
            <p:nvPr userDrawn="1"/>
          </p:nvSpPr>
          <p:spPr bwMode="gray">
            <a:xfrm>
              <a:off x="4920060" y="119557"/>
              <a:ext cx="2146640" cy="1005693"/>
            </a:xfrm>
            <a:custGeom>
              <a:avLst/>
              <a:gdLst>
                <a:gd name="connsiteX0" fmla="*/ 0 w 4098704"/>
                <a:gd name="connsiteY0" fmla="*/ 0 h 1920227"/>
                <a:gd name="connsiteX1" fmla="*/ 4098704 w 4098704"/>
                <a:gd name="connsiteY1" fmla="*/ 0 h 1920227"/>
                <a:gd name="connsiteX2" fmla="*/ 876998 w 4098704"/>
                <a:gd name="connsiteY2" fmla="*/ 1920227 h 1920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98704" h="1920227">
                  <a:moveTo>
                    <a:pt x="0" y="0"/>
                  </a:moveTo>
                  <a:lnTo>
                    <a:pt x="4098704" y="0"/>
                  </a:lnTo>
                  <a:lnTo>
                    <a:pt x="876998" y="1920227"/>
                  </a:lnTo>
                  <a:close/>
                </a:path>
              </a:pathLst>
            </a:custGeom>
            <a:solidFill>
              <a:schemeClr val="bg1">
                <a:alpha val="4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4338310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s zum Herausge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25FAA2D-10D4-4CD9-B9B7-92585570EFD8}"/>
              </a:ext>
            </a:extLst>
          </p:cNvPr>
          <p:cNvSpPr>
            <a:spLocks noGrp="1"/>
          </p:cNvSpPr>
          <p:nvPr>
            <p:ph type="dt" sz="half" idx="11"/>
          </p:nvPr>
        </p:nvSpPr>
        <p:spPr bwMode="gray"/>
        <p:txBody>
          <a:bodyPr/>
          <a:lstStyle/>
          <a:p>
            <a:fld id="{7ADFBB1D-DF5C-47DD-A5AE-2797D9F36B7C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0246DFF-FEF2-46ED-9853-DC7A06FF89C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55B516-5F12-4FE2-A6E7-8A95B57A8A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F3C373-F3E5-423E-B3C3-C5E1BD203F77}"/>
              </a:ext>
            </a:extLst>
          </p:cNvPr>
          <p:cNvSpPr/>
          <p:nvPr userDrawn="1"/>
        </p:nvSpPr>
        <p:spPr bwMode="gray">
          <a:xfrm>
            <a:off x="600661" y="1475896"/>
            <a:ext cx="4286015" cy="1688283"/>
          </a:xfrm>
          <a:prstGeom prst="rect">
            <a:avLst/>
          </a:prstGeom>
        </p:spPr>
        <p:txBody>
          <a:bodyPr wrap="square" lIns="0" tIns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À son titre d’entreprise fédérale, la GIZ aide le gouvernement fédéral allemand à concrétiser ses objectifs en matière de coopération internationale pour le développement durable.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1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Publié par la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Deutsche Gesellschaft für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Internationale Zusammenarbeit (GIZ) GmbH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Siège de la société 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Bonn et Eschborn, Allemagne 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4969EDD-4A06-4BE9-93A1-41E56B0411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00660" y="3397146"/>
            <a:ext cx="4619229" cy="2350191"/>
          </a:xfrm>
        </p:spPr>
        <p:txBody>
          <a:bodyPr/>
          <a:lstStyle>
            <a:lvl1pPr>
              <a:lnSpc>
                <a:spcPct val="100000"/>
              </a:lnSpc>
              <a:defRPr kumimoji="0" lang="de-DE" sz="1067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 marL="0" indent="0">
              <a:buNone/>
              <a:defRPr kumimoji="0" lang="de-DE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de-DE" sz="1333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Cliquer ici pour ajouter un texte</a:t>
            </a:r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CF011E25-18E3-408D-87A2-25C927E6CD3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848718" y="1475896"/>
            <a:ext cx="4570903" cy="2638905"/>
          </a:xfrm>
        </p:spPr>
        <p:txBody>
          <a:bodyPr/>
          <a:lstStyle>
            <a:lvl1pPr>
              <a:lnSpc>
                <a:spcPct val="100000"/>
              </a:lnSpc>
              <a:defRPr kumimoji="0" lang="de-DE" sz="1067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 marL="0" indent="0">
              <a:lnSpc>
                <a:spcPct val="100000"/>
              </a:lnSpc>
              <a:buNone/>
              <a:defRPr kumimoji="0" lang="de-DE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de-DE" sz="1333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Cliquer ici pour ajouter un texte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A30AE92-479C-4316-9152-07F5E4B511E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848717" y="4344525"/>
            <a:ext cx="2160000" cy="1440000"/>
          </a:xfrm>
        </p:spPr>
        <p:txBody>
          <a:bodyPr/>
          <a:lstStyle>
            <a:lvl1pPr>
              <a:defRPr sz="1067"/>
            </a:lvl1pPr>
          </a:lstStyle>
          <a:p>
            <a:r>
              <a:rPr lang="fr-FR" dirty="0"/>
              <a:t>Espace réservé au logo du partenaire de coopération (Veuillez supprimer si ce n'est pas approprié)</a:t>
            </a:r>
            <a:endParaRPr lang="de-DE" dirty="0"/>
          </a:p>
        </p:txBody>
      </p:sp>
      <p:sp>
        <p:nvSpPr>
          <p:cNvPr id="14" name="Bildplatzhalter 5">
            <a:extLst>
              <a:ext uri="{FF2B5EF4-FFF2-40B4-BE49-F238E27FC236}">
                <a16:creationId xmlns:a16="http://schemas.microsoft.com/office/drawing/2014/main" id="{3D59614B-F990-4CC1-AF06-5A7BEB0B8A68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259620" y="4344525"/>
            <a:ext cx="2160000" cy="1440000"/>
          </a:xfrm>
        </p:spPr>
        <p:txBody>
          <a:bodyPr/>
          <a:lstStyle>
            <a:lvl1pPr>
              <a:defRPr sz="1067"/>
            </a:lvl1pPr>
          </a:lstStyle>
          <a:p>
            <a:r>
              <a:rPr lang="fr-FR" dirty="0"/>
              <a:t>Espace réservé au logo du partenaire de coopération (Veuillez supprimer si ce n'est pas approprié)</a:t>
            </a:r>
            <a:endParaRPr lang="en-GB" dirty="0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597D03B5-08D6-4DB4-88CC-8F5815A5C6F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096018" y="54654"/>
            <a:ext cx="6348660" cy="1294888"/>
          </a:xfrm>
          <a:noFill/>
        </p:spPr>
        <p:txBody>
          <a:bodyPr wrap="square" lIns="72000" tIns="72000" bIns="7200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067"/>
            </a:lvl1pPr>
            <a:lvl2pPr marL="0" indent="0">
              <a:buNone/>
              <a:defRPr lang="de-DE" sz="1067" b="1" kern="1200" noProof="0" dirty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5pPr>
              <a:defRPr sz="800"/>
            </a:lvl5pPr>
          </a:lstStyle>
          <a:p>
            <a:pPr marL="114297" lvl="1"/>
            <a:r>
              <a:rPr lang="fr-FR" sz="1067" dirty="0"/>
              <a:t>Remarque pour les mentions légales :</a:t>
            </a:r>
            <a:br>
              <a:rPr lang="fr-FR" sz="1067" dirty="0"/>
            </a:br>
            <a:r>
              <a:rPr lang="fr-FR" sz="1067" dirty="0"/>
              <a:t>Adapter ou supprimer les textes d’espace réservé:</a:t>
            </a:r>
            <a:br>
              <a:rPr lang="fr-FR" sz="1067" dirty="0"/>
            </a:br>
            <a:r>
              <a:rPr lang="fr-FR" sz="1067" dirty="0"/>
              <a:t>En haut à droite : Client (par exemple, au nom du BMZ, BMU, ...) Unité, personne de contact</a:t>
            </a:r>
            <a:br>
              <a:rPr lang="de-DE" sz="1067" dirty="0"/>
            </a:br>
            <a:r>
              <a:rPr lang="de-DE" sz="1067" dirty="0"/>
              <a:t>E</a:t>
            </a:r>
            <a:r>
              <a:rPr lang="fr-FR" sz="1067" dirty="0"/>
              <a:t>n bas à droite ; en premier lieu : le logo du BMZ, si nécessaire. </a:t>
            </a:r>
            <a:br>
              <a:rPr lang="fr-FR" sz="1067" dirty="0"/>
            </a:br>
            <a:r>
              <a:rPr lang="fr-FR" sz="1067" dirty="0"/>
              <a:t>En bas à droite, deuxième place : logo du partenaire de coopération. </a:t>
            </a:r>
            <a:br>
              <a:rPr lang="fr-FR" sz="1067" dirty="0"/>
            </a:br>
            <a:r>
              <a:rPr lang="fr-FR" sz="1067" dirty="0"/>
              <a:t>Supprimer l’espace réservé pour le logo du partenaire de coopération s’il ne convient pas.</a:t>
            </a:r>
            <a:br>
              <a:rPr lang="fr-FR" sz="1067" dirty="0"/>
            </a:br>
            <a:r>
              <a:rPr lang="fr-FR" sz="1067" dirty="0"/>
              <a:t>Veuillez supprimer cette note.</a:t>
            </a:r>
            <a:endParaRPr lang="de-DE" sz="1067" dirty="0"/>
          </a:p>
        </p:txBody>
      </p:sp>
    </p:spTree>
    <p:extLst>
      <p:ext uri="{BB962C8B-B14F-4D97-AF65-F5344CB8AC3E}">
        <p14:creationId xmlns:p14="http://schemas.microsoft.com/office/powerpoint/2010/main" val="370743548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nachweise und Quel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24969EDD-4A06-4BE9-93A1-41E56B04119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00660" y="1475895"/>
            <a:ext cx="9563579" cy="4626708"/>
          </a:xfrm>
        </p:spPr>
        <p:txBody>
          <a:bodyPr numCol="2"/>
          <a:lstStyle>
            <a:lvl1pPr>
              <a:lnSpc>
                <a:spcPct val="100000"/>
              </a:lnSpc>
              <a:spcBef>
                <a:spcPts val="0"/>
              </a:spcBef>
              <a:defRPr kumimoji="0" lang="de-DE" sz="1067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  <a:lvl2pPr marL="0" indent="0">
              <a:buNone/>
              <a:defRPr kumimoji="0" lang="de-DE" sz="1067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2pPr>
            <a:lvl3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3pPr>
            <a:lvl4pPr>
              <a:defRPr kumimoji="0" lang="de-DE" sz="1333" b="0" i="0" u="none" strike="noStrike" kern="0" cap="none" spc="0" normalizeH="0" baseline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4pPr>
            <a:lvl5pPr>
              <a:defRPr kumimoji="0" lang="de-DE" sz="1333" b="0" i="0" u="none" strike="noStrike" kern="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fr-FR" dirty="0"/>
              <a:t>Cliquer ici pour ajouter un texte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1BCACD76-7CB8-457E-9434-C57DB9E23AA9}"/>
              </a:ext>
            </a:extLst>
          </p:cNvPr>
          <p:cNvSpPr/>
          <p:nvPr userDrawn="1"/>
        </p:nvSpPr>
        <p:spPr bwMode="gray">
          <a:xfrm>
            <a:off x="1036949" y="6535917"/>
            <a:ext cx="1445444" cy="213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err="1"/>
          </a:p>
        </p:txBody>
      </p:sp>
      <p:sp>
        <p:nvSpPr>
          <p:cNvPr id="12" name="Titel 4">
            <a:extLst>
              <a:ext uri="{FF2B5EF4-FFF2-40B4-BE49-F238E27FC236}">
                <a16:creationId xmlns:a16="http://schemas.microsoft.com/office/drawing/2014/main" id="{7C271A97-CC1D-481E-9972-CE4AD69C28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599757" y="320283"/>
            <a:ext cx="9020495" cy="720725"/>
          </a:xfrm>
          <a:prstGeom prst="rect">
            <a:avLst/>
          </a:prstGeom>
        </p:spPr>
        <p:txBody>
          <a:bodyPr vert="horz" lIns="0" tIns="0" rIns="96000" bIns="0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b="1" noProof="0" dirty="0"/>
              <a:t>Crédits photographiques / sources</a:t>
            </a:r>
          </a:p>
        </p:txBody>
      </p:sp>
    </p:spTree>
    <p:extLst>
      <p:ext uri="{BB962C8B-B14F-4D97-AF65-F5344CB8AC3E}">
        <p14:creationId xmlns:p14="http://schemas.microsoft.com/office/powerpoint/2010/main" val="1171059547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dre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Ein Bild, das Kette enthält.&#10;&#10;Automatisch generierte Beschreibung">
            <a:extLst>
              <a:ext uri="{FF2B5EF4-FFF2-40B4-BE49-F238E27FC236}">
                <a16:creationId xmlns:a16="http://schemas.microsoft.com/office/drawing/2014/main" id="{D27820A7-D571-4E28-A8CF-ADB17402AE9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3" b="15579"/>
          <a:stretch/>
        </p:blipFill>
        <p:spPr bwMode="gray">
          <a:xfrm>
            <a:off x="164181" y="165101"/>
            <a:ext cx="11858487" cy="5444047"/>
          </a:xfrm>
          <a:prstGeom prst="rect">
            <a:avLst/>
          </a:prstGeom>
        </p:spPr>
      </p:pic>
      <p:pic>
        <p:nvPicPr>
          <p:cNvPr id="12" name="Grafik 11" descr="Ein Bild, das Säge enthält.&#10;&#10;Automatisch generierte Beschreibung">
            <a:extLst>
              <a:ext uri="{FF2B5EF4-FFF2-40B4-BE49-F238E27FC236}">
                <a16:creationId xmlns:a16="http://schemas.microsoft.com/office/drawing/2014/main" id="{D33A00EE-9ACF-4636-BD82-6CF5E7FCB9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856567"/>
            <a:ext cx="11860800" cy="5214544"/>
          </a:xfrm>
          <a:prstGeom prst="rect">
            <a:avLst/>
          </a:prstGeom>
        </p:spPr>
      </p:pic>
      <p:sp>
        <p:nvSpPr>
          <p:cNvPr id="14" name="Bar">
            <a:extLst>
              <a:ext uri="{FF2B5EF4-FFF2-40B4-BE49-F238E27FC236}">
                <a16:creationId xmlns:a16="http://schemas.microsoft.com/office/drawing/2014/main" id="{CAE61038-067C-47CF-8DDC-5ED6CDAC4AEE}"/>
              </a:ext>
            </a:extLst>
          </p:cNvPr>
          <p:cNvSpPr/>
          <p:nvPr userDrawn="1"/>
        </p:nvSpPr>
        <p:spPr bwMode="gray">
          <a:xfrm>
            <a:off x="8815753" y="5609147"/>
            <a:ext cx="3206913" cy="19590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950B203-064F-443F-94A9-C002DAAE8F83}"/>
              </a:ext>
            </a:extLst>
          </p:cNvPr>
          <p:cNvSpPr/>
          <p:nvPr userDrawn="1"/>
        </p:nvSpPr>
        <p:spPr bwMode="gray">
          <a:xfrm>
            <a:off x="1620789" y="2077320"/>
            <a:ext cx="4705732" cy="3027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67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Deutsche Gesellschaft für</a:t>
            </a:r>
            <a:br>
              <a:rPr kumimoji="0" lang="de-DE" sz="1467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de-DE" sz="1467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Internationale Zusammenarbeit (GIZ) GmbH</a:t>
            </a: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67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Sièges de la société </a:t>
            </a:r>
            <a:br>
              <a:rPr kumimoji="0" lang="fr-FR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Bonn et Eschborn, Allemagne</a:t>
            </a: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Friedrich-Ebert-Allee 32 + 36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53113 Bonn, </a:t>
            </a:r>
            <a:r>
              <a:rPr kumimoji="0" lang="fr-FR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Allemagne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  +49  228  44 60 - 0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  +49  228  44 60 - 17 66</a:t>
            </a: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467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  info@giz.de</a:t>
            </a:r>
          </a:p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   </a:t>
            </a:r>
            <a:r>
              <a:rPr kumimoji="0" lang="de-DE" sz="533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www.giz.de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7982854-A844-4D46-9BB7-0890F958ED69}"/>
              </a:ext>
            </a:extLst>
          </p:cNvPr>
          <p:cNvSpPr/>
          <p:nvPr userDrawn="1"/>
        </p:nvSpPr>
        <p:spPr bwMode="gray">
          <a:xfrm>
            <a:off x="4700586" y="3413820"/>
            <a:ext cx="4294717" cy="995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Dag-Hammarskjöld-Weg 1 - 5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65760 Eschborn, </a:t>
            </a:r>
            <a:r>
              <a:rPr kumimoji="0" lang="fr-FR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Allemagne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 +49  61 96  79 - 0</a:t>
            </a:r>
            <a:b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467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  +49  61 96  79 - 11 15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89CFF6E4-F492-44F6-997D-92E15F612E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702220" y="5929845"/>
            <a:ext cx="2200291" cy="60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5729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3DBC79-8393-5687-ECDA-18D7B38F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CC203A8-D4B2-C093-0C8B-905CB6A5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5ADB545-C800-7825-6A69-CC9E0682E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5D379C-FA96-E118-EC8D-F1BD5B6EF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9232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gru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54843D0-9D4E-4A08-B21C-F3CF94B341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Cycle de planification intégré pour l’appropriation des approches transformatrices de genre dans les secteurs d’intervention de la GIZ BF 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1AFD69-7AC2-40FF-B65D-36D6A58C325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6F0A9FB-12FA-45A5-AB7E-7BC9F61720BB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4D52D57-D33E-4FC9-BA8B-83F3837C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7FE8B9F-E6A5-4833-BF1A-244E46E3A1EB}"/>
              </a:ext>
            </a:extLst>
          </p:cNvPr>
          <p:cNvSpPr/>
          <p:nvPr userDrawn="1"/>
        </p:nvSpPr>
        <p:spPr bwMode="gray">
          <a:xfrm>
            <a:off x="3106491" y="1797586"/>
            <a:ext cx="5976380" cy="2800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5867" dirty="0"/>
              <a:t>Merci beaucoup pour votre attention !</a:t>
            </a:r>
            <a:endParaRPr lang="de-DE" sz="5867" b="0" kern="1200" cap="none" baseline="0" noProof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6317802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re en coule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rafik 20" descr="Ein Bild, das Kette enthält.&#10;&#10;Automatisch generierte Beschreibung">
            <a:extLst>
              <a:ext uri="{FF2B5EF4-FFF2-40B4-BE49-F238E27FC236}">
                <a16:creationId xmlns:a16="http://schemas.microsoft.com/office/drawing/2014/main" id="{82995FEF-F44E-4720-98FA-B2AE557B1183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3" b="26747"/>
          <a:stretch/>
        </p:blipFill>
        <p:spPr bwMode="gray">
          <a:xfrm>
            <a:off x="164181" y="165101"/>
            <a:ext cx="11858487" cy="4721860"/>
          </a:xfrm>
          <a:prstGeom prst="rect">
            <a:avLst/>
          </a:prstGeom>
        </p:spPr>
      </p:pic>
      <p:pic>
        <p:nvPicPr>
          <p:cNvPr id="18" name="Grafik 17" descr="Ein Bild, das Säge enthält.&#10;&#10;Automatisch generierte Beschreibung">
            <a:extLst>
              <a:ext uri="{FF2B5EF4-FFF2-40B4-BE49-F238E27FC236}">
                <a16:creationId xmlns:a16="http://schemas.microsoft.com/office/drawing/2014/main" id="{57A5703D-6864-419D-AAFF-48396C4B22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846875"/>
            <a:ext cx="11860800" cy="4040085"/>
          </a:xfrm>
          <a:prstGeom prst="rect">
            <a:avLst/>
          </a:prstGeom>
        </p:spPr>
      </p:pic>
      <p:sp>
        <p:nvSpPr>
          <p:cNvPr id="5" name="Headline">
            <a:extLst>
              <a:ext uri="{FF2B5EF4-FFF2-40B4-BE49-F238E27FC236}">
                <a16:creationId xmlns:a16="http://schemas.microsoft.com/office/drawing/2014/main" id="{4ECCE95F-3D45-442B-95A6-78CBB31D3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3131" y="3170062"/>
            <a:ext cx="10628948" cy="332399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lang="fr-FR" b="1" i="0" u="none" baseline="0" smtClean="0">
                <a:latin typeface="Arial"/>
                <a:sym typeface="Arial"/>
              </a:defRPr>
            </a:lvl1pPr>
          </a:lstStyle>
          <a:p>
            <a:r>
              <a:rPr lang="fr-FR" b="1" i="0" u="none" baseline="0" dirty="0">
                <a:latin typeface="Arial"/>
                <a:cs typeface="+mn-cs"/>
                <a:sym typeface="Arial"/>
              </a:rPr>
              <a:t>Bonnes pratiques 2024</a:t>
            </a:r>
            <a:endParaRPr lang="fr-FR" dirty="0"/>
          </a:p>
        </p:txBody>
      </p:sp>
      <p:sp>
        <p:nvSpPr>
          <p:cNvPr id="19" name="Subline">
            <a:extLst>
              <a:ext uri="{FF2B5EF4-FFF2-40B4-BE49-F238E27FC236}">
                <a16:creationId xmlns:a16="http://schemas.microsoft.com/office/drawing/2014/main" id="{31A5E120-96AF-40F6-98D7-8A2FD24C32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33131" y="3700611"/>
            <a:ext cx="10627783" cy="1082348"/>
          </a:xfrm>
        </p:spPr>
        <p:txBody>
          <a:bodyPr>
            <a:spAutoFit/>
          </a:bodyPr>
          <a:lstStyle>
            <a:lvl1pPr marL="0" indent="0" algn="l" rtl="0">
              <a:lnSpc>
                <a:spcPct val="95000"/>
              </a:lnSpc>
              <a:spcBef>
                <a:spcPts val="1600"/>
              </a:spcBef>
              <a:spcAft>
                <a:spcPts val="0"/>
              </a:spcAft>
              <a:buNone/>
              <a:defRPr sz="2000">
                <a:solidFill>
                  <a:schemeClr val="tx1"/>
                </a:solidFill>
              </a:defRPr>
            </a:lvl1pPr>
          </a:lstStyle>
          <a:p>
            <a:pPr algn="l" rtl="0"/>
            <a:r>
              <a:rPr lang="fr-FR" b="0" i="0" u="none" baseline="0" dirty="0">
                <a:latin typeface="+mn-lt"/>
                <a:sym typeface="Arial"/>
              </a:rPr>
              <a:t>Planification intégrée pour l’appropriation des Approches Transformatrices de Genre (ATG) dans l’esprit de la Politique de Développement Féministe (PDF)</a:t>
            </a:r>
            <a:endParaRPr lang="fr-FR" dirty="0">
              <a:latin typeface="+mn-lt"/>
              <a:sym typeface="Arial"/>
            </a:endParaRPr>
          </a:p>
          <a:p>
            <a:pPr algn="l" rtl="0"/>
            <a:r>
              <a:rPr lang="fr-FR" b="0" i="0" u="none" baseline="0" dirty="0">
                <a:latin typeface="+mn-lt"/>
                <a:sym typeface="Arial"/>
              </a:rPr>
              <a:t>GIZ Burkina Faso| 27 septembre 2024</a:t>
            </a:r>
            <a:endParaRPr lang="fr-FR" dirty="0">
              <a:latin typeface="+mn-lt"/>
              <a:sym typeface="Arial"/>
            </a:endParaRPr>
          </a:p>
        </p:txBody>
      </p:sp>
      <p:pic>
        <p:nvPicPr>
          <p:cNvPr id="10" name="logo">
            <a:extLst>
              <a:ext uri="{FF2B5EF4-FFF2-40B4-BE49-F238E27FC236}">
                <a16:creationId xmlns:a16="http://schemas.microsoft.com/office/drawing/2014/main" id="{BB915B2F-F90E-4740-9ADA-291A0E63BDE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916199" y="5422244"/>
            <a:ext cx="3081728" cy="850557"/>
          </a:xfrm>
          <a:prstGeom prst="rect">
            <a:avLst/>
          </a:prstGeom>
        </p:spPr>
      </p:pic>
      <p:sp>
        <p:nvSpPr>
          <p:cNvPr id="13" name="Bar">
            <a:extLst>
              <a:ext uri="{FF2B5EF4-FFF2-40B4-BE49-F238E27FC236}">
                <a16:creationId xmlns:a16="http://schemas.microsoft.com/office/drawing/2014/main" id="{BD21318B-3022-42D5-AB5E-3CB62091D006}"/>
              </a:ext>
            </a:extLst>
          </p:cNvPr>
          <p:cNvSpPr/>
          <p:nvPr userDrawn="1"/>
        </p:nvSpPr>
        <p:spPr bwMode="gray">
          <a:xfrm>
            <a:off x="7158790" y="4886960"/>
            <a:ext cx="4863877" cy="29712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1095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 descr="Ein Bild, das Kette enthält.&#10;&#10;Automatisch generierte Beschreibung">
            <a:extLst>
              <a:ext uri="{FF2B5EF4-FFF2-40B4-BE49-F238E27FC236}">
                <a16:creationId xmlns:a16="http://schemas.microsoft.com/office/drawing/2014/main" id="{D27820A7-D571-4E28-A8CF-ADB17402AE97}"/>
              </a:ext>
            </a:extLst>
          </p:cNvPr>
          <p:cNvPicPr>
            <a:picLocks/>
          </p:cNvPicPr>
          <p:nvPr userDrawn="1"/>
        </p:nvPicPr>
        <p:blipFill rotWithShape="1">
          <a:blip r:embed="rId2"/>
          <a:srcRect t="233" b="15579"/>
          <a:stretch/>
        </p:blipFill>
        <p:spPr bwMode="gray">
          <a:xfrm>
            <a:off x="164182" y="165102"/>
            <a:ext cx="11858487" cy="5444047"/>
          </a:xfrm>
          <a:prstGeom prst="rect">
            <a:avLst/>
          </a:prstGeom>
        </p:spPr>
      </p:pic>
      <p:pic>
        <p:nvPicPr>
          <p:cNvPr id="12" name="Grafik 11" descr="Ein Bild, das Säge enthält.&#10;&#10;Automatisch generierte Beschreibung">
            <a:extLst>
              <a:ext uri="{FF2B5EF4-FFF2-40B4-BE49-F238E27FC236}">
                <a16:creationId xmlns:a16="http://schemas.microsoft.com/office/drawing/2014/main" id="{D33A00EE-9ACF-4636-BD82-6CF5E7FCB9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64180" y="856567"/>
            <a:ext cx="11860800" cy="5214544"/>
          </a:xfrm>
          <a:prstGeom prst="rect">
            <a:avLst/>
          </a:prstGeom>
        </p:spPr>
      </p:pic>
      <p:sp>
        <p:nvSpPr>
          <p:cNvPr id="14" name="Bar">
            <a:extLst>
              <a:ext uri="{FF2B5EF4-FFF2-40B4-BE49-F238E27FC236}">
                <a16:creationId xmlns:a16="http://schemas.microsoft.com/office/drawing/2014/main" id="{CAE61038-067C-47CF-8DDC-5ED6CDAC4AEE}"/>
              </a:ext>
            </a:extLst>
          </p:cNvPr>
          <p:cNvSpPr/>
          <p:nvPr userDrawn="1"/>
        </p:nvSpPr>
        <p:spPr bwMode="gray">
          <a:xfrm>
            <a:off x="8815754" y="5609148"/>
            <a:ext cx="3206913" cy="195903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180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950B203-064F-443F-94A9-C002DAAE8F83}"/>
              </a:ext>
            </a:extLst>
          </p:cNvPr>
          <p:cNvSpPr/>
          <p:nvPr userDrawn="1"/>
        </p:nvSpPr>
        <p:spPr bwMode="gray">
          <a:xfrm>
            <a:off x="1620790" y="2077321"/>
            <a:ext cx="4705732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Deutsche Gesellschaft für</a:t>
            </a:r>
            <a:br>
              <a:rPr kumimoji="0" lang="fr-FR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1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Internationale Zusammenarbeit (GIZ) GmbH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Sièges de la société </a:t>
            </a:r>
            <a:br>
              <a:rPr kumimoji="0" lang="fr-FR" sz="1100" b="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100" b="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Bonn et Eschborn, Allemagne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Friedrich-Ebert-Allee 32 + 36</a:t>
            </a:r>
            <a:b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53113 Bonn, </a:t>
            </a:r>
            <a:r>
              <a:rPr kumimoji="0" lang="fr-FR" sz="1100" b="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Allemagne</a:t>
            </a:r>
            <a:b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  +49  228  44 60 - 0</a:t>
            </a:r>
            <a:b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</a:b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  +49  228  44 60 - 17 66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  info@giz.de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   </a:t>
            </a:r>
            <a:r>
              <a:rPr kumimoji="0" lang="fr-FR" sz="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fr-FR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www.giz.de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37982854-A844-4D46-9BB7-0890F958ED69}"/>
              </a:ext>
            </a:extLst>
          </p:cNvPr>
          <p:cNvSpPr/>
          <p:nvPr userDrawn="1"/>
        </p:nvSpPr>
        <p:spPr bwMode="gray">
          <a:xfrm>
            <a:off x="4700586" y="3413820"/>
            <a:ext cx="429471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Dag-Hammarskjöld-Weg 1 - 5</a:t>
            </a:r>
            <a:b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65760 Eschborn, </a:t>
            </a:r>
            <a:r>
              <a:rPr kumimoji="0" lang="fr-FR" sz="1100" b="0" i="0" u="none" strike="noStrike" kern="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Allemagne</a:t>
            </a:r>
            <a:b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 +49  61 96  79 - 0</a:t>
            </a:r>
            <a:b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de-DE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  +49  61 96  79 - 11 15</a:t>
            </a:r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89CFF6E4-F492-44F6-997D-92E15F612E2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702220" y="5929845"/>
            <a:ext cx="2200291" cy="60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0109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417B43C-E4F5-903C-9D29-C86E21AE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5430093-2C95-0B56-C5F1-9AA2F8A50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87AB818-D931-E64E-0DF1-D718783F2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34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49B24-AF77-F103-2C53-A844AD7FD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4018BD-AB3E-7F87-50E7-0D7EAB53F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B5B0753-29F1-9238-9E59-7D9F0D450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1FFD67-000B-9E53-7E6F-B42758A0F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217540-F815-F3B0-3E5A-049EA428E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8B7941-12FB-027E-9D55-5E905FE8C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37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A40C9-E1C2-7EF4-FC33-4A37544F9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26B69C8-2259-C36A-902D-873189A21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B57D2D-16A8-6547-4F13-FE74C92F6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45789B-BCEB-7692-2A9B-8551982E0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708BD1F-536D-6B53-83BC-3BBC1A162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13CFBA-F5E7-0858-6F79-053FCA189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03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26" Type="http://schemas.openxmlformats.org/officeDocument/2006/relationships/slideLayout" Target="../slideLayouts/slideLayout49.xml"/><Relationship Id="rId39" Type="http://schemas.openxmlformats.org/officeDocument/2006/relationships/slideLayout" Target="../slideLayouts/slideLayout62.xml"/><Relationship Id="rId21" Type="http://schemas.openxmlformats.org/officeDocument/2006/relationships/slideLayout" Target="../slideLayouts/slideLayout44.xml"/><Relationship Id="rId34" Type="http://schemas.openxmlformats.org/officeDocument/2006/relationships/slideLayout" Target="../slideLayouts/slideLayout57.xml"/><Relationship Id="rId42" Type="http://schemas.microsoft.com/office/2007/relationships/hdphoto" Target="../media/hdphoto1.wdp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29" Type="http://schemas.openxmlformats.org/officeDocument/2006/relationships/slideLayout" Target="../slideLayouts/slideLayout52.xml"/><Relationship Id="rId41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slideLayout" Target="../slideLayouts/slideLayout47.xml"/><Relationship Id="rId32" Type="http://schemas.openxmlformats.org/officeDocument/2006/relationships/slideLayout" Target="../slideLayouts/slideLayout55.xml"/><Relationship Id="rId37" Type="http://schemas.openxmlformats.org/officeDocument/2006/relationships/slideLayout" Target="../slideLayouts/slideLayout60.xml"/><Relationship Id="rId40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28" Type="http://schemas.openxmlformats.org/officeDocument/2006/relationships/slideLayout" Target="../slideLayouts/slideLayout51.xml"/><Relationship Id="rId36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31" Type="http://schemas.openxmlformats.org/officeDocument/2006/relationships/slideLayout" Target="../slideLayouts/slideLayout54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Relationship Id="rId27" Type="http://schemas.openxmlformats.org/officeDocument/2006/relationships/slideLayout" Target="../slideLayouts/slideLayout50.xml"/><Relationship Id="rId30" Type="http://schemas.openxmlformats.org/officeDocument/2006/relationships/slideLayout" Target="../slideLayouts/slideLayout53.xml"/><Relationship Id="rId35" Type="http://schemas.openxmlformats.org/officeDocument/2006/relationships/slideLayout" Target="../slideLayouts/slideLayout58.xml"/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5" Type="http://schemas.openxmlformats.org/officeDocument/2006/relationships/slideLayout" Target="../slideLayouts/slideLayout48.xml"/><Relationship Id="rId33" Type="http://schemas.openxmlformats.org/officeDocument/2006/relationships/slideLayout" Target="../slideLayouts/slideLayout56.xml"/><Relationship Id="rId38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19737F-4AE6-8ECC-9567-F1E4DD615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0E2928-8B04-94ED-E23D-8FEE9F207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BA8095-8A0F-1F83-E919-8B2710C61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6B480-3342-489E-96AC-7E241068A8F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3CB1BF-A77A-26E7-E17F-3BC0D317D1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8CECD86-B001-E403-6AE5-1376B4387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7E689A-377D-4BE6-AC03-1B663C8EE2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7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063FC5D-76E0-F017-6063-6B7E5AB3D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A9F661-D6A8-BA63-DEEB-ABAA78C4E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EFC98A-22FF-4A34-5638-90FCD7410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24F4-D344-442A-938C-A8A058CED5F2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D61DA9-F63A-13A1-4C4D-289E5CB1B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27E609-B8CA-1A73-15F3-7BD43E94C8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0B1A-A47D-4D8E-9564-7EFC1707E3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539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Logo">
            <a:extLst>
              <a:ext uri="{FF2B5EF4-FFF2-40B4-BE49-F238E27FC236}">
                <a16:creationId xmlns:a16="http://schemas.microsoft.com/office/drawing/2014/main" id="{9F0F5CEA-886E-4B05-93BC-F96F6B5DF0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1">
            <a:extLst>
              <a:ext uri="{BEBA8EAE-BF5A-486C-A8C5-ECC9F3942E4B}">
                <a14:imgProps xmlns:a14="http://schemas.microsoft.com/office/drawing/2010/main">
                  <a14:imgLayer r:embed="rId42"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4013"/>
          <a:stretch/>
        </p:blipFill>
        <p:spPr bwMode="gray">
          <a:xfrm>
            <a:off x="11589389" y="6371813"/>
            <a:ext cx="413113" cy="316833"/>
          </a:xfrm>
          <a:prstGeom prst="rect">
            <a:avLst/>
          </a:prstGeom>
        </p:spPr>
      </p:pic>
      <p:sp>
        <p:nvSpPr>
          <p:cNvPr id="15" name="bar">
            <a:extLst>
              <a:ext uri="{FF2B5EF4-FFF2-40B4-BE49-F238E27FC236}">
                <a16:creationId xmlns:a16="http://schemas.microsoft.com/office/drawing/2014/main" id="{49D9F131-2158-4CE8-878F-18E76BB55EA7}"/>
              </a:ext>
            </a:extLst>
          </p:cNvPr>
          <p:cNvSpPr/>
          <p:nvPr userDrawn="1"/>
        </p:nvSpPr>
        <p:spPr bwMode="gray">
          <a:xfrm>
            <a:off x="10890251" y="6133759"/>
            <a:ext cx="1132416" cy="69195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de-DE" sz="2400" dirty="0" err="1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9" name="Fußzeile">
            <a:extLst>
              <a:ext uri="{FF2B5EF4-FFF2-40B4-BE49-F238E27FC236}">
                <a16:creationId xmlns:a16="http://schemas.microsoft.com/office/drawing/2014/main" id="{19B70EF4-7BC8-4A19-AF2F-964767328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377363" y="6568513"/>
            <a:ext cx="7785972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800" spc="51" baseline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noProof="0"/>
              <a:t>Cycle de planification intégré pour l’appropriation des approches transformatrices de genre dans les secteurs d’intervention de la GIZ BF </a:t>
            </a:r>
            <a:endParaRPr lang="fr-FR" noProof="0" dirty="0"/>
          </a:p>
        </p:txBody>
      </p:sp>
      <p:sp>
        <p:nvSpPr>
          <p:cNvPr id="10" name="Datum">
            <a:extLst>
              <a:ext uri="{FF2B5EF4-FFF2-40B4-BE49-F238E27FC236}">
                <a16:creationId xmlns:a16="http://schemas.microsoft.com/office/drawing/2014/main" id="{6ED51528-C082-4A1A-9A13-B0D2B18590A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347301" y="6506956"/>
            <a:ext cx="806043" cy="2462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 lang="de-DE" sz="800" spc="51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12C0293-BB34-4152-85B4-3FBB057827A4}" type="datetime4">
              <a:rPr lang="fr-FR" smtClean="0"/>
              <a:t>19 novembre 2024</a:t>
            </a:fld>
            <a:endParaRPr lang="de-DE" dirty="0"/>
          </a:p>
        </p:txBody>
      </p:sp>
      <p:sp>
        <p:nvSpPr>
          <p:cNvPr id="5" name="Foliennummernplatzhalter">
            <a:extLst>
              <a:ext uri="{FF2B5EF4-FFF2-40B4-BE49-F238E27FC236}">
                <a16:creationId xmlns:a16="http://schemas.microsoft.com/office/drawing/2014/main" id="{4CDA9225-2A86-4401-A66D-D1B6B89C60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99756" y="6568511"/>
            <a:ext cx="601133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lang="de-DE" sz="800" spc="51" baseline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Page </a:t>
            </a:r>
            <a:fld id="{3A8B5DB7-81A8-4ED4-916B-6B23CD603687}" type="slidenum">
              <a:rPr smtClean="0"/>
              <a:pPr/>
              <a:t>‹#›</a:t>
            </a:fld>
            <a:endParaRPr dirty="0"/>
          </a:p>
        </p:txBody>
      </p:sp>
      <p:cxnSp>
        <p:nvCxnSpPr>
          <p:cNvPr id="14" name="Trennlinie 2">
            <a:extLst>
              <a:ext uri="{FF2B5EF4-FFF2-40B4-BE49-F238E27FC236}">
                <a16:creationId xmlns:a16="http://schemas.microsoft.com/office/drawing/2014/main" id="{BA7763BA-D29F-4859-88A9-E457D7D05001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2278728" y="6575619"/>
            <a:ext cx="0" cy="103716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Trennline 1">
            <a:extLst>
              <a:ext uri="{FF2B5EF4-FFF2-40B4-BE49-F238E27FC236}">
                <a16:creationId xmlns:a16="http://schemas.microsoft.com/office/drawing/2014/main" id="{D7B3BF4D-6640-4657-BD72-5F4E0852873A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223760" y="6575619"/>
            <a:ext cx="0" cy="103716"/>
          </a:xfrm>
          <a:prstGeom prst="line">
            <a:avLst/>
          </a:prstGeom>
          <a:ln w="952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"/>
          <p:cNvSpPr>
            <a:spLocks noGrp="1"/>
          </p:cNvSpPr>
          <p:nvPr>
            <p:ph type="body" idx="1"/>
          </p:nvPr>
        </p:nvSpPr>
        <p:spPr bwMode="gray">
          <a:xfrm>
            <a:off x="599757" y="1361292"/>
            <a:ext cx="9563579" cy="4660627"/>
          </a:xfrm>
          <a:prstGeom prst="rect">
            <a:avLst/>
          </a:prstGeom>
        </p:spPr>
        <p:txBody>
          <a:bodyPr vert="horz" lIns="0" tIns="0" rIns="72000" bIns="0" rtlCol="0">
            <a:noAutofit/>
          </a:bodyPr>
          <a:lstStyle/>
          <a:p>
            <a:pPr lvl="0"/>
            <a:r>
              <a:rPr lang="fr-FR" noProof="0" dirty="0"/>
              <a:t>Modifier le style du texte du masque</a:t>
            </a:r>
          </a:p>
          <a:p>
            <a:pPr lvl="1">
              <a:buClr>
                <a:schemeClr val="accent1"/>
              </a:buClr>
            </a:pPr>
            <a:r>
              <a:rPr lang="fr-FR" noProof="0" dirty="0"/>
              <a:t>Deuxième niveau</a:t>
            </a:r>
          </a:p>
          <a:p>
            <a:pPr lvl="2">
              <a:buClr>
                <a:schemeClr val="accent1"/>
              </a:buClr>
            </a:pPr>
            <a:r>
              <a:rPr lang="fr-FR" noProof="0" dirty="0"/>
              <a:t>Troisième niveau</a:t>
            </a:r>
          </a:p>
          <a:p>
            <a:pPr lvl="3">
              <a:buClr>
                <a:schemeClr val="accent1"/>
              </a:buClr>
            </a:pPr>
            <a:r>
              <a:rPr lang="fr-FR" noProof="0" dirty="0"/>
              <a:t>Quatrième niveau</a:t>
            </a:r>
          </a:p>
        </p:txBody>
      </p:sp>
      <p:sp>
        <p:nvSpPr>
          <p:cNvPr id="22" name="Headline">
            <a:extLst>
              <a:ext uri="{FF2B5EF4-FFF2-40B4-BE49-F238E27FC236}">
                <a16:creationId xmlns:a16="http://schemas.microsoft.com/office/drawing/2014/main" id="{288DB87F-225C-44F9-8B2F-85DB9A3E0803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99756" y="320283"/>
            <a:ext cx="9563579" cy="720725"/>
          </a:xfrm>
          <a:prstGeom prst="rect">
            <a:avLst/>
          </a:prstGeom>
        </p:spPr>
        <p:txBody>
          <a:bodyPr vert="horz" lIns="0" tIns="0" rIns="72000" bIns="0" rtlCol="0" anchor="b">
            <a:noAutofit/>
          </a:bodyPr>
          <a:lstStyle/>
          <a:p>
            <a:r>
              <a:rPr lang="fr-FR" noProof="0" dirty="0"/>
              <a:t>Cliquer ici pour ajouter un titre</a:t>
            </a:r>
          </a:p>
        </p:txBody>
      </p:sp>
    </p:spTree>
    <p:extLst>
      <p:ext uri="{BB962C8B-B14F-4D97-AF65-F5344CB8AC3E}">
        <p14:creationId xmlns:p14="http://schemas.microsoft.com/office/powerpoint/2010/main" val="422384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  <p:sldLayoutId id="2147483700" r:id="rId26"/>
    <p:sldLayoutId id="2147483701" r:id="rId27"/>
    <p:sldLayoutId id="2147483702" r:id="rId28"/>
    <p:sldLayoutId id="2147483703" r:id="rId29"/>
    <p:sldLayoutId id="2147483704" r:id="rId30"/>
    <p:sldLayoutId id="2147483705" r:id="rId31"/>
    <p:sldLayoutId id="2147483706" r:id="rId32"/>
    <p:sldLayoutId id="2147483707" r:id="rId33"/>
    <p:sldLayoutId id="2147483708" r:id="rId34"/>
    <p:sldLayoutId id="2147483709" r:id="rId35"/>
    <p:sldLayoutId id="2147483710" r:id="rId36"/>
    <p:sldLayoutId id="2147483711" r:id="rId37"/>
    <p:sldLayoutId id="2147483712" r:id="rId38"/>
    <p:sldLayoutId id="2147483713" r:id="rId39"/>
  </p:sldLayoutIdLst>
  <p:transition>
    <p:fade/>
  </p:transition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2400" b="1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100000"/>
        </a:lnSpc>
        <a:spcBef>
          <a:spcPts val="800"/>
        </a:spcBef>
        <a:buFont typeface="Arial" panose="020B0604020202020204" pitchFamily="34" charset="0"/>
        <a:buNone/>
        <a:defRPr lang="de-DE" sz="2133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41294" indent="-241294" algn="l" defTabSz="914377" rtl="0" eaLnBrk="1" latinLnBrk="0" hangingPunct="1">
        <a:lnSpc>
          <a:spcPct val="10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lang="de-DE" sz="1867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476239" indent="-234945" algn="l" defTabSz="914377" rtl="0" eaLnBrk="1" latinLnBrk="0" hangingPunct="1">
        <a:lnSpc>
          <a:spcPct val="100000"/>
        </a:lnSpc>
        <a:spcBef>
          <a:spcPts val="800"/>
        </a:spcBef>
        <a:buClr>
          <a:schemeClr val="accent1"/>
        </a:buClr>
        <a:buFont typeface="Symbol" panose="05050102010706020507" pitchFamily="18" charset="2"/>
        <a:buChar char="-"/>
        <a:defRPr lang="de-DE" sz="1600" kern="1200" dirty="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717533" indent="-228594" algn="l" defTabSz="914377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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78">
          <p15:clr>
            <a:srgbClr val="F26B43"/>
          </p15:clr>
        </p15:guide>
        <p15:guide id="5" orient="horz" pos="3162">
          <p15:clr>
            <a:srgbClr val="F26B43"/>
          </p15:clr>
        </p15:guide>
        <p15:guide id="7" pos="5680">
          <p15:clr>
            <a:srgbClr val="F26B43"/>
          </p15:clr>
        </p15:guide>
        <p15:guide id="8" pos="7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9">
            <a:extLst>
              <a:ext uri="{FF2B5EF4-FFF2-40B4-BE49-F238E27FC236}">
                <a16:creationId xmlns:a16="http://schemas.microsoft.com/office/drawing/2014/main" id="{1A288091-44EF-C040-ACDE-AAEE260190BC}"/>
              </a:ext>
            </a:extLst>
          </p:cNvPr>
          <p:cNvSpPr txBox="1">
            <a:spLocks/>
          </p:cNvSpPr>
          <p:nvPr/>
        </p:nvSpPr>
        <p:spPr bwMode="gray">
          <a:xfrm>
            <a:off x="1699260" y="2681797"/>
            <a:ext cx="9101614" cy="1311128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400" b="1" i="0" u="none" kern="1200" baseline="0" smtClean="0">
                <a:solidFill>
                  <a:schemeClr val="tx1"/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  <a:sym typeface="Arial"/>
              </a:rPr>
              <a:t>Auto-Teste de </a:t>
            </a:r>
            <a:r>
              <a:rPr kumimoji="0" lang="fr-FR" sz="44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  <a:sym typeface="Arial"/>
              </a:rPr>
              <a:t>Masculinidade</a:t>
            </a: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j-ea"/>
                <a:cs typeface="+mj-cs"/>
                <a:sym typeface="Arial"/>
              </a:rPr>
              <a:t> Positiva</a:t>
            </a:r>
          </a:p>
        </p:txBody>
      </p:sp>
    </p:spTree>
    <p:extLst>
      <p:ext uri="{BB962C8B-B14F-4D97-AF65-F5344CB8AC3E}">
        <p14:creationId xmlns:p14="http://schemas.microsoft.com/office/powerpoint/2010/main" val="3673035564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FDA53-1803-7D45-F20A-FE43D2E97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F53A6453-F936-7F69-4669-3CDA3B84D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0A5E3262-039A-C3EE-C746-3A7524429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D757F44-D3AA-7B58-D70B-6D3A11AA3221}"/>
              </a:ext>
            </a:extLst>
          </p:cNvPr>
          <p:cNvSpPr txBox="1"/>
          <p:nvPr/>
        </p:nvSpPr>
        <p:spPr>
          <a:xfrm>
            <a:off x="1181101" y="165613"/>
            <a:ext cx="10542548" cy="1271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Os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representantes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pessoal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solicitam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um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mês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licença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paternidade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, ao que 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equipe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gestão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propões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certas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condições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.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Escolha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condição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que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lhe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parece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justa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: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57637E9-6247-0979-5657-442294CAC2B7}"/>
              </a:ext>
            </a:extLst>
          </p:cNvPr>
          <p:cNvSpPr/>
          <p:nvPr/>
        </p:nvSpPr>
        <p:spPr>
          <a:xfrm>
            <a:off x="7145519" y="1902130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1ECB0D11-DBDD-A363-2F14-D43538BB0DE6}"/>
              </a:ext>
            </a:extLst>
          </p:cNvPr>
          <p:cNvSpPr/>
          <p:nvPr/>
        </p:nvSpPr>
        <p:spPr>
          <a:xfrm>
            <a:off x="4071490" y="1918172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6C57D45-FF0A-8450-3D79-CFF1247CCB57}"/>
              </a:ext>
            </a:extLst>
          </p:cNvPr>
          <p:cNvSpPr txBox="1"/>
          <p:nvPr/>
        </p:nvSpPr>
        <p:spPr>
          <a:xfrm>
            <a:off x="603212" y="1918172"/>
            <a:ext cx="3447878" cy="1271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procure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biscate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apoiar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E47B719-542B-DA00-EF64-969C7BEE47FC}"/>
              </a:ext>
            </a:extLst>
          </p:cNvPr>
          <p:cNvSpPr txBox="1"/>
          <p:nvPr/>
        </p:nvSpPr>
        <p:spPr>
          <a:xfrm>
            <a:off x="7982383" y="1553717"/>
            <a:ext cx="3606405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partilhem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tarefas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domésticas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cuidar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bebe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B9FAB10-457E-4938-EAF8-F8BC16723E93}"/>
              </a:ext>
            </a:extLst>
          </p:cNvPr>
          <p:cNvSpPr txBox="1"/>
          <p:nvPr/>
        </p:nvSpPr>
        <p:spPr>
          <a:xfrm>
            <a:off x="7922471" y="4744204"/>
            <a:ext cx="3600412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cuide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tarefas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limpeza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enquanto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amamenta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CCE2D62-3210-8A3D-F5CF-0FF8B9FD301B}"/>
              </a:ext>
            </a:extLst>
          </p:cNvPr>
          <p:cNvSpPr txBox="1"/>
          <p:nvPr/>
        </p:nvSpPr>
        <p:spPr>
          <a:xfrm>
            <a:off x="662124" y="4891668"/>
            <a:ext cx="3652794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cuide do bebe e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perde as suas horas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amamentação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10618CA-6692-70DB-61A6-FF3D52C84D5D}"/>
              </a:ext>
            </a:extLst>
          </p:cNvPr>
          <p:cNvSpPr txBox="1"/>
          <p:nvPr/>
        </p:nvSpPr>
        <p:spPr>
          <a:xfrm>
            <a:off x="66965" y="-8370"/>
            <a:ext cx="8953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18A89836-1747-252F-774F-7267D9E74913}"/>
              </a:ext>
            </a:extLst>
          </p:cNvPr>
          <p:cNvSpPr/>
          <p:nvPr/>
        </p:nvSpPr>
        <p:spPr>
          <a:xfrm>
            <a:off x="3935830" y="1791865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6ABB4D9-E557-5BFD-51E8-A8F9B84F9677}"/>
              </a:ext>
            </a:extLst>
          </p:cNvPr>
          <p:cNvSpPr/>
          <p:nvPr/>
        </p:nvSpPr>
        <p:spPr>
          <a:xfrm>
            <a:off x="7237472" y="4793528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FAC7033-073A-E5ED-A106-D2E477004213}"/>
              </a:ext>
            </a:extLst>
          </p:cNvPr>
          <p:cNvSpPr/>
          <p:nvPr/>
        </p:nvSpPr>
        <p:spPr>
          <a:xfrm>
            <a:off x="4092398" y="4758833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7453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F6EBE-4DD7-7310-209B-CEC0CC552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FAB5D03B-D2F1-E114-9B73-7CF7F6D2E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DD2B39E-BD58-56EC-0512-18C5E2B8F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093946F-1381-4EFD-2099-BDC48D73D437}"/>
              </a:ext>
            </a:extLst>
          </p:cNvPr>
          <p:cNvSpPr txBox="1"/>
          <p:nvPr/>
        </p:nvSpPr>
        <p:spPr>
          <a:xfrm>
            <a:off x="1536906" y="373918"/>
            <a:ext cx="9745774" cy="480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Qual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seria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a sua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definição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Diversidade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C488896-2199-B89B-45C6-FC1AFC641A17}"/>
              </a:ext>
            </a:extLst>
          </p:cNvPr>
          <p:cNvSpPr/>
          <p:nvPr/>
        </p:nvSpPr>
        <p:spPr>
          <a:xfrm>
            <a:off x="6998238" y="1882638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B10AB1E-EB92-0E7E-104E-BB2598A5A414}"/>
              </a:ext>
            </a:extLst>
          </p:cNvPr>
          <p:cNvSpPr/>
          <p:nvPr/>
        </p:nvSpPr>
        <p:spPr>
          <a:xfrm>
            <a:off x="3886669" y="4676047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08292AF0-5E9C-A932-1FF3-787267C028F1}"/>
              </a:ext>
            </a:extLst>
          </p:cNvPr>
          <p:cNvSpPr/>
          <p:nvPr/>
        </p:nvSpPr>
        <p:spPr>
          <a:xfrm>
            <a:off x="4052481" y="1939828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6DC61182-6666-1D43-588C-06E7D8EFA293}"/>
              </a:ext>
            </a:extLst>
          </p:cNvPr>
          <p:cNvSpPr/>
          <p:nvPr/>
        </p:nvSpPr>
        <p:spPr>
          <a:xfrm>
            <a:off x="7500670" y="445092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F988EDF-8908-B121-F97F-F84A69FF5B13}"/>
              </a:ext>
            </a:extLst>
          </p:cNvPr>
          <p:cNvSpPr txBox="1"/>
          <p:nvPr/>
        </p:nvSpPr>
        <p:spPr>
          <a:xfrm>
            <a:off x="791268" y="5159756"/>
            <a:ext cx="3711460" cy="1271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raça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cor,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habilidade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física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mental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6291192-3364-083C-C6A2-23350A5CDB60}"/>
              </a:ext>
            </a:extLst>
          </p:cNvPr>
          <p:cNvSpPr txBox="1"/>
          <p:nvPr/>
        </p:nvSpPr>
        <p:spPr>
          <a:xfrm>
            <a:off x="7882554" y="1414698"/>
            <a:ext cx="3664261" cy="206178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raça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cor,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orientação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sexual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estatuto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habilidade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física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mental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1D16203-4E95-8820-10CA-98014350E0D2}"/>
              </a:ext>
            </a:extLst>
          </p:cNvPr>
          <p:cNvSpPr txBox="1"/>
          <p:nvPr/>
        </p:nvSpPr>
        <p:spPr>
          <a:xfrm>
            <a:off x="8314893" y="4721816"/>
            <a:ext cx="3015850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nem cor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3B2E4E5-B461-08F8-270C-219EBAA651CF}"/>
              </a:ext>
            </a:extLst>
          </p:cNvPr>
          <p:cNvSpPr txBox="1"/>
          <p:nvPr/>
        </p:nvSpPr>
        <p:spPr>
          <a:xfrm>
            <a:off x="673906" y="1841515"/>
            <a:ext cx="3212763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cor,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estatuto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habilidade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física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mental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4230772-6C90-0BA6-7131-AF4936955D80}"/>
              </a:ext>
            </a:extLst>
          </p:cNvPr>
          <p:cNvSpPr txBox="1"/>
          <p:nvPr/>
        </p:nvSpPr>
        <p:spPr>
          <a:xfrm>
            <a:off x="176980" y="112641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E5B8A479-07B4-DA56-1BD9-D04BE04FBA6B}"/>
              </a:ext>
            </a:extLst>
          </p:cNvPr>
          <p:cNvSpPr/>
          <p:nvPr/>
        </p:nvSpPr>
        <p:spPr>
          <a:xfrm>
            <a:off x="3886669" y="1767624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446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FC61711-C489-6053-A4F0-5F0E76C6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2078886-C989-2177-02D2-47DFC6D79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A9C1DD2-7112-1C0A-F935-CC3023585F4F}"/>
              </a:ext>
            </a:extLst>
          </p:cNvPr>
          <p:cNvSpPr txBox="1"/>
          <p:nvPr/>
        </p:nvSpPr>
        <p:spPr>
          <a:xfrm>
            <a:off x="1929132" y="338640"/>
            <a:ext cx="7468679" cy="481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Qual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frase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lhe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convém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 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+mn-ea"/>
              <a:cs typeface="+mn-cs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6CBE483-8219-E94A-162C-6B39133A2209}"/>
              </a:ext>
            </a:extLst>
          </p:cNvPr>
          <p:cNvSpPr txBox="1"/>
          <p:nvPr/>
        </p:nvSpPr>
        <p:spPr>
          <a:xfrm>
            <a:off x="468351" y="56739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DB4B391-8666-A21A-A8E3-13AC5797B585}"/>
              </a:ext>
            </a:extLst>
          </p:cNvPr>
          <p:cNvSpPr txBox="1"/>
          <p:nvPr/>
        </p:nvSpPr>
        <p:spPr>
          <a:xfrm>
            <a:off x="8005980" y="1854373"/>
            <a:ext cx="3537983" cy="10068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kumimoji="0" lang="fr-FR" sz="28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 </a:t>
            </a:r>
            <a:r>
              <a:rPr kumimoji="0" lang="fr-FR" sz="28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endParaRPr kumimoji="0" lang="fr-FR" sz="28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6345356-075F-D2CB-97E5-56D5D421DFC0}"/>
              </a:ext>
            </a:extLst>
          </p:cNvPr>
          <p:cNvSpPr txBox="1"/>
          <p:nvPr/>
        </p:nvSpPr>
        <p:spPr>
          <a:xfrm>
            <a:off x="8083477" y="4405336"/>
            <a:ext cx="3824518" cy="206178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Além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cuidar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um bebe,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qualquer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feito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forma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igual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AFDD6F9-E567-D948-AB6B-C2D46DD6391B}"/>
              </a:ext>
            </a:extLst>
          </p:cNvPr>
          <p:cNvSpPr txBox="1"/>
          <p:nvPr/>
        </p:nvSpPr>
        <p:spPr>
          <a:xfrm>
            <a:off x="776961" y="1478748"/>
            <a:ext cx="3421025" cy="1271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Nenhum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tem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menos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casa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63528F0-ACF0-3002-EA53-9BAFC9E4CF07}"/>
              </a:ext>
            </a:extLst>
          </p:cNvPr>
          <p:cNvSpPr txBox="1"/>
          <p:nvPr/>
        </p:nvSpPr>
        <p:spPr>
          <a:xfrm>
            <a:off x="670126" y="4806106"/>
            <a:ext cx="3578918" cy="12603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Algumas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profissões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são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exclusivamente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masculinas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ou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femininas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18BA5485-8A7A-BD4C-7190-FF9D7F82BBE8}"/>
              </a:ext>
            </a:extLst>
          </p:cNvPr>
          <p:cNvSpPr/>
          <p:nvPr/>
        </p:nvSpPr>
        <p:spPr>
          <a:xfrm>
            <a:off x="7429774" y="1884869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97335704-C2CF-552B-CEDF-96CEDE44DE16}"/>
              </a:ext>
            </a:extLst>
          </p:cNvPr>
          <p:cNvSpPr/>
          <p:nvPr/>
        </p:nvSpPr>
        <p:spPr>
          <a:xfrm>
            <a:off x="4197986" y="478839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5B48FD16-36CC-E14A-659C-25359C3F78AB}"/>
              </a:ext>
            </a:extLst>
          </p:cNvPr>
          <p:cNvSpPr/>
          <p:nvPr/>
        </p:nvSpPr>
        <p:spPr>
          <a:xfrm>
            <a:off x="4249044" y="1689671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DAB18253-5330-8C12-8CE0-E7D14D1EE4B0}"/>
              </a:ext>
            </a:extLst>
          </p:cNvPr>
          <p:cNvSpPr/>
          <p:nvPr/>
        </p:nvSpPr>
        <p:spPr>
          <a:xfrm>
            <a:off x="7457483" y="4585288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D1424ED5-45EE-056E-2DEE-E2F659C804B7}"/>
              </a:ext>
            </a:extLst>
          </p:cNvPr>
          <p:cNvSpPr/>
          <p:nvPr/>
        </p:nvSpPr>
        <p:spPr>
          <a:xfrm>
            <a:off x="4022239" y="1567726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5539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FC61711-C489-6053-A4F0-5F0E76C6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2078886-C989-2177-02D2-47DFC6D79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A9C1DD2-7112-1C0A-F935-CC3023585F4F}"/>
              </a:ext>
            </a:extLst>
          </p:cNvPr>
          <p:cNvSpPr txBox="1"/>
          <p:nvPr/>
        </p:nvSpPr>
        <p:spPr>
          <a:xfrm>
            <a:off x="2070565" y="317737"/>
            <a:ext cx="8668319" cy="545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Em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que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tipo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equipa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gostaria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trabalhar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 </a:t>
            </a:r>
            <a:endParaRPr kumimoji="0" lang="fr-FR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0CC5AEB-8AE1-07EC-A245-792BE836BA3B}"/>
              </a:ext>
            </a:extLst>
          </p:cNvPr>
          <p:cNvSpPr txBox="1"/>
          <p:nvPr/>
        </p:nvSpPr>
        <p:spPr>
          <a:xfrm>
            <a:off x="1020801" y="100912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13E9815-B9E7-3DFD-14E2-B19306371A11}"/>
              </a:ext>
            </a:extLst>
          </p:cNvPr>
          <p:cNvSpPr/>
          <p:nvPr/>
        </p:nvSpPr>
        <p:spPr>
          <a:xfrm>
            <a:off x="6960347" y="1595729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1C93119-50D8-5CEF-4FA0-B25FCF962924}"/>
              </a:ext>
            </a:extLst>
          </p:cNvPr>
          <p:cNvSpPr/>
          <p:nvPr/>
        </p:nvSpPr>
        <p:spPr>
          <a:xfrm>
            <a:off x="3847077" y="4456125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8A413DA-5406-D844-4E9E-B4B7363D0828}"/>
              </a:ext>
            </a:extLst>
          </p:cNvPr>
          <p:cNvSpPr/>
          <p:nvPr/>
        </p:nvSpPr>
        <p:spPr>
          <a:xfrm>
            <a:off x="3812781" y="1776685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6F427B6-44B6-0355-4213-FC697F164C28}"/>
              </a:ext>
            </a:extLst>
          </p:cNvPr>
          <p:cNvSpPr/>
          <p:nvPr/>
        </p:nvSpPr>
        <p:spPr>
          <a:xfrm>
            <a:off x="7349423" y="4192883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AAC9782-8FDF-6EF0-3486-E6410D4CDF79}"/>
              </a:ext>
            </a:extLst>
          </p:cNvPr>
          <p:cNvSpPr txBox="1"/>
          <p:nvPr/>
        </p:nvSpPr>
        <p:spPr>
          <a:xfrm>
            <a:off x="7774942" y="1320407"/>
            <a:ext cx="3042344" cy="12603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Numa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equipa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várias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identidades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género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D14D376-E887-C9FC-142D-0CB7879B25B1}"/>
              </a:ext>
            </a:extLst>
          </p:cNvPr>
          <p:cNvSpPr txBox="1"/>
          <p:nvPr/>
        </p:nvSpPr>
        <p:spPr>
          <a:xfrm>
            <a:off x="7995992" y="4406798"/>
            <a:ext cx="2674526" cy="8762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homogénea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34E342-8D77-BC08-7AFD-4FDB41C9B63C}"/>
              </a:ext>
            </a:extLst>
          </p:cNvPr>
          <p:cNvSpPr txBox="1"/>
          <p:nvPr/>
        </p:nvSpPr>
        <p:spPr>
          <a:xfrm>
            <a:off x="923862" y="4730492"/>
            <a:ext cx="2893849" cy="1271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jovens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dinámicos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dinámicas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382B057-8E9D-D3DD-C315-B205F8BCCAFA}"/>
              </a:ext>
            </a:extLst>
          </p:cNvPr>
          <p:cNvSpPr txBox="1"/>
          <p:nvPr/>
        </p:nvSpPr>
        <p:spPr>
          <a:xfrm>
            <a:off x="577179" y="1552559"/>
            <a:ext cx="3187109" cy="8762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mulheres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capazes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BBCEC449-0AD6-F2A0-0343-B3F5FBE7AF54}"/>
              </a:ext>
            </a:extLst>
          </p:cNvPr>
          <p:cNvSpPr/>
          <p:nvPr/>
        </p:nvSpPr>
        <p:spPr>
          <a:xfrm>
            <a:off x="3788346" y="1452991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5909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3BF94-71BE-7969-27FE-27C245AF3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15573A1B-DDCA-5210-39FA-191F4CBAD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186AE526-BBED-4432-E5ED-D02BD56985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06A39C3-8448-AEF6-D8F9-6BCCA4E8B8D8}"/>
              </a:ext>
            </a:extLst>
          </p:cNvPr>
          <p:cNvSpPr txBox="1"/>
          <p:nvPr/>
        </p:nvSpPr>
        <p:spPr>
          <a:xfrm>
            <a:off x="1649451" y="304483"/>
            <a:ext cx="9237924" cy="545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Com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qual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grupo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trabalho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gostaria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colaborar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 </a:t>
            </a:r>
            <a:endParaRPr kumimoji="0" lang="fr-FR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D373868A-B443-44B0-16C2-4675A431CEFC}"/>
              </a:ext>
            </a:extLst>
          </p:cNvPr>
          <p:cNvSpPr/>
          <p:nvPr/>
        </p:nvSpPr>
        <p:spPr>
          <a:xfrm>
            <a:off x="7206910" y="1711163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1EF5B8F-5D69-69AC-DC37-EBC0826DDABA}"/>
              </a:ext>
            </a:extLst>
          </p:cNvPr>
          <p:cNvSpPr/>
          <p:nvPr/>
        </p:nvSpPr>
        <p:spPr>
          <a:xfrm>
            <a:off x="4302371" y="1888461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D6D0C890-0C64-1D27-73F5-D198A2D00340}"/>
              </a:ext>
            </a:extLst>
          </p:cNvPr>
          <p:cNvSpPr/>
          <p:nvPr/>
        </p:nvSpPr>
        <p:spPr>
          <a:xfrm>
            <a:off x="7424415" y="4684553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9DB062E-1732-F28E-7208-74342F039AFC}"/>
              </a:ext>
            </a:extLst>
          </p:cNvPr>
          <p:cNvSpPr/>
          <p:nvPr/>
        </p:nvSpPr>
        <p:spPr>
          <a:xfrm>
            <a:off x="4114195" y="4666062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D0690C6-9E18-1A65-898D-96403A7263E6}"/>
              </a:ext>
            </a:extLst>
          </p:cNvPr>
          <p:cNvSpPr txBox="1"/>
          <p:nvPr/>
        </p:nvSpPr>
        <p:spPr>
          <a:xfrm>
            <a:off x="7760794" y="1771581"/>
            <a:ext cx="3209605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0F4D091-00FB-5486-754B-16BC763E9CD3}"/>
              </a:ext>
            </a:extLst>
          </p:cNvPr>
          <p:cNvSpPr txBox="1"/>
          <p:nvPr/>
        </p:nvSpPr>
        <p:spPr>
          <a:xfrm>
            <a:off x="750959" y="1499453"/>
            <a:ext cx="3509555" cy="1271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mulheres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idosas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53BE8D8-961C-C62D-24E7-849FABB6ADAA}"/>
              </a:ext>
            </a:extLst>
          </p:cNvPr>
          <p:cNvSpPr txBox="1"/>
          <p:nvPr/>
        </p:nvSpPr>
        <p:spPr>
          <a:xfrm>
            <a:off x="8183926" y="4480783"/>
            <a:ext cx="2890110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deficientes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sexo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22D63DD2-DEC7-9C33-A883-763F7B3118D3}"/>
              </a:ext>
            </a:extLst>
          </p:cNvPr>
          <p:cNvSpPr txBox="1"/>
          <p:nvPr/>
        </p:nvSpPr>
        <p:spPr>
          <a:xfrm>
            <a:off x="734369" y="4517385"/>
            <a:ext cx="3212763" cy="1271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idade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5D9009F-3CFF-CC8F-2B7D-5F4C586EDEF2}"/>
              </a:ext>
            </a:extLst>
          </p:cNvPr>
          <p:cNvSpPr txBox="1"/>
          <p:nvPr/>
        </p:nvSpPr>
        <p:spPr>
          <a:xfrm>
            <a:off x="468351" y="56739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J.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5C580A99-4A50-77C8-0B7A-923679C41E63}"/>
              </a:ext>
            </a:extLst>
          </p:cNvPr>
          <p:cNvSpPr/>
          <p:nvPr/>
        </p:nvSpPr>
        <p:spPr>
          <a:xfrm>
            <a:off x="4112811" y="1649636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ZoneTexte 15">
            <a:extLst>
              <a:ext uri="{FF2B5EF4-FFF2-40B4-BE49-F238E27FC236}">
                <a16:creationId xmlns:a16="http://schemas.microsoft.com/office/drawing/2014/main" id="{887B7A5F-5A79-4133-506A-77B9786DEA7D}"/>
              </a:ext>
            </a:extLst>
          </p:cNvPr>
          <p:cNvSpPr txBox="1"/>
          <p:nvPr/>
        </p:nvSpPr>
        <p:spPr>
          <a:xfrm>
            <a:off x="8183926" y="1419370"/>
            <a:ext cx="2890110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homens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mulheres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distinção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raça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27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E12789-C975-F636-9F8F-3B0384BC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5F1E21C-DF80-C503-2F28-7363138A2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B78DA54-2080-E60F-4A6A-2F97B5AD6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04B61ED-12A5-CBB1-4E82-43CA90E392F3}"/>
              </a:ext>
            </a:extLst>
          </p:cNvPr>
          <p:cNvSpPr txBox="1"/>
          <p:nvPr/>
        </p:nvSpPr>
        <p:spPr>
          <a:xfrm>
            <a:off x="1367697" y="1340080"/>
            <a:ext cx="970722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fim, a sua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pontuação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parecida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tabela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seguinte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exemplo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4AD16792-17BD-F4E4-DD43-33E5685CA4A4}"/>
              </a:ext>
            </a:extLst>
          </p:cNvPr>
          <p:cNvGraphicFramePr>
            <a:graphicFrameLocks noGrp="1"/>
          </p:cNvGraphicFramePr>
          <p:nvPr/>
        </p:nvGraphicFramePr>
        <p:xfrm>
          <a:off x="1367697" y="2671507"/>
          <a:ext cx="9707220" cy="155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0722">
                  <a:extLst>
                    <a:ext uri="{9D8B030D-6E8A-4147-A177-3AD203B41FA5}">
                      <a16:colId xmlns:a16="http://schemas.microsoft.com/office/drawing/2014/main" val="3562770289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361977587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33813443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280416323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60534942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16255799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678613117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758720958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849716542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027023446"/>
                    </a:ext>
                  </a:extLst>
                </a:gridCol>
              </a:tblGrid>
              <a:tr h="842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80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72553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AE0BBF7E-F928-AF7E-8794-A6E1F70626E4}"/>
              </a:ext>
            </a:extLst>
          </p:cNvPr>
          <p:cNvSpPr txBox="1"/>
          <p:nvPr/>
        </p:nvSpPr>
        <p:spPr>
          <a:xfrm>
            <a:off x="1237786" y="4812754"/>
            <a:ext cx="47303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Faça a soma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pontuações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D539053-82E5-81FE-93A0-D1C29AA3EFF1}"/>
              </a:ext>
            </a:extLst>
          </p:cNvPr>
          <p:cNvSpPr txBox="1"/>
          <p:nvPr/>
        </p:nvSpPr>
        <p:spPr>
          <a:xfrm>
            <a:off x="5841498" y="4751199"/>
            <a:ext cx="759618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385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E5E61-4F50-AE31-FFD3-33918D9BC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655E6A5-DBC2-F7ED-5F34-A53C10C8A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829" y="278998"/>
            <a:ext cx="11030395" cy="5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9547E22-8BA9-D02D-2518-655F62C03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C0BAEE-8EE3-F66F-4D89-E0ED9384309C}"/>
              </a:ext>
            </a:extLst>
          </p:cNvPr>
          <p:cNvSpPr txBox="1"/>
          <p:nvPr/>
        </p:nvSpPr>
        <p:spPr>
          <a:xfrm>
            <a:off x="468351" y="5633782"/>
            <a:ext cx="3209605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5590BB-85A6-E707-FE10-4A287D411D75}"/>
              </a:ext>
            </a:extLst>
          </p:cNvPr>
          <p:cNvSpPr txBox="1"/>
          <p:nvPr/>
        </p:nvSpPr>
        <p:spPr>
          <a:xfrm>
            <a:off x="169803" y="968779"/>
            <a:ext cx="2350604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0 - 7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A8AEEB2-6448-0FDD-C747-8302E93CD6AB}"/>
              </a:ext>
            </a:extLst>
          </p:cNvPr>
          <p:cNvSpPr txBox="1"/>
          <p:nvPr/>
        </p:nvSpPr>
        <p:spPr>
          <a:xfrm>
            <a:off x="3036856" y="930783"/>
            <a:ext cx="2350604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8 - 16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765ADC7-9709-4AF4-00A0-F9CD09B1DA3D}"/>
              </a:ext>
            </a:extLst>
          </p:cNvPr>
          <p:cNvSpPr txBox="1"/>
          <p:nvPr/>
        </p:nvSpPr>
        <p:spPr>
          <a:xfrm>
            <a:off x="5680423" y="905420"/>
            <a:ext cx="2816709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17 - 26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3CAAB0C-3D9B-3930-2CBB-6653E4ADCDA8}"/>
              </a:ext>
            </a:extLst>
          </p:cNvPr>
          <p:cNvSpPr txBox="1"/>
          <p:nvPr/>
        </p:nvSpPr>
        <p:spPr>
          <a:xfrm>
            <a:off x="9083058" y="864177"/>
            <a:ext cx="2286000" cy="48109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27-36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871C0C7-314E-F347-7261-E6AC560721A8}"/>
              </a:ext>
            </a:extLst>
          </p:cNvPr>
          <p:cNvSpPr txBox="1"/>
          <p:nvPr/>
        </p:nvSpPr>
        <p:spPr>
          <a:xfrm>
            <a:off x="576220" y="2091361"/>
            <a:ext cx="2549824" cy="2852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nível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Masculinidade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Positiva 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inclusão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Diversidade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reflete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 na sua vida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cotidiana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7D44CB6-C403-87C4-C4F6-4AA2CCDB5A2F}"/>
              </a:ext>
            </a:extLst>
          </p:cNvPr>
          <p:cNvSpPr txBox="1"/>
          <p:nvPr/>
        </p:nvSpPr>
        <p:spPr>
          <a:xfrm>
            <a:off x="3257000" y="2091360"/>
            <a:ext cx="2784916" cy="3247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grande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compreensão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toxicidade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estereótipos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esforça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os </a:t>
            </a:r>
            <a:r>
              <a:rPr kumimoji="0" lang="fr-FR" sz="2400" b="0" i="0" u="none" strike="noStrike" kern="0" cap="none" spc="0" normalizeH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eliminar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6478412-03AE-D519-1F37-CEA234CFEDE1}"/>
              </a:ext>
            </a:extLst>
          </p:cNvPr>
          <p:cNvSpPr txBox="1"/>
          <p:nvPr/>
        </p:nvSpPr>
        <p:spPr>
          <a:xfrm>
            <a:off x="5953440" y="2091361"/>
            <a:ext cx="2878392" cy="2852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Tende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uma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certa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compreensão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dos </a:t>
            </a:r>
            <a:r>
              <a:rPr kumimoji="0" lang="fr-FR" sz="2400" b="0" i="0" u="none" strike="noStrike" kern="0" cap="none" spc="0" normalizeH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estereótipos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género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mas </a:t>
            </a:r>
            <a:r>
              <a:rPr kumimoji="0" lang="fr-FR" sz="2400" b="0" i="0" u="none" strike="noStrike" kern="0" cap="none" spc="0" normalizeH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prefere</a:t>
            </a:r>
            <a:r>
              <a:rPr kumimoji="0" lang="fr-FR" sz="2400" b="0" i="0" u="none" strike="noStrike" kern="0" cap="none" spc="0" normalizeH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o statuquo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Prefere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« 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fazer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o que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dizem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fazer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Times New Roman" panose="02020603050405020304" pitchFamily="18" charset="0"/>
              </a:rPr>
              <a:t>... » 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42846F5-49AB-E343-D523-0F5C058D6C76}"/>
              </a:ext>
            </a:extLst>
          </p:cNvPr>
          <p:cNvSpPr txBox="1"/>
          <p:nvPr/>
        </p:nvSpPr>
        <p:spPr>
          <a:xfrm>
            <a:off x="9150487" y="2091360"/>
            <a:ext cx="2707215" cy="2852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Está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sob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influência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de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muitos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estereótipos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de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género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, que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podem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refletir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-se no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seu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trabalho</a:t>
            </a:r>
            <a:r>
              <a:rPr lang="fr-FR" sz="2400" kern="0" dirty="0">
                <a:solidFill>
                  <a:srgbClr val="555555"/>
                </a:solidFill>
                <a:latin typeface="Nunito Sans" pitchFamily="2" charset="0"/>
                <a:cs typeface="Times New Roman" panose="02020603050405020304" pitchFamily="18" charset="0"/>
              </a:rPr>
              <a:t>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38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4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012638F3-A67E-A82F-2A23-79AD4CD11919}"/>
              </a:ext>
            </a:extLst>
          </p:cNvPr>
          <p:cNvSpPr txBox="1"/>
          <p:nvPr/>
        </p:nvSpPr>
        <p:spPr>
          <a:xfrm>
            <a:off x="1090612" y="400682"/>
            <a:ext cx="10010775" cy="60574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« Carta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Engajamento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pela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Masculinidade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Positiva» </a:t>
            </a:r>
          </a:p>
          <a:p>
            <a:pPr marL="0" marR="0" lvl="0" indent="0" algn="ct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qualidade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de Agente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Mudança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na GIZ Moçambique: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Engajo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-me 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ser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um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modelo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dos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valores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mudança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promovidos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pela GIZ;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Respeito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as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opiniões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dos/as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colegas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acima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nossas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diferenças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 promotor da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Igualdade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Discriminação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lugar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circunstância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 promotor da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diversidade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proibo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estereótipos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sexistas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género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minhas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relações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outras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Apoio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medidas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promovendo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nossa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eficiência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coletiva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fr-FR" kern="0" dirty="0" err="1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autorizo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nenhuma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nem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parecer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assédio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sexual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ou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discriminação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local de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Aceito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o/a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outro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desejo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que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seja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r" defTabSz="914400" rtl="0" eaLnBrk="1" fontAlgn="base" latinLnBrk="0" hangingPunct="1">
              <a:lnSpc>
                <a:spcPct val="107000"/>
              </a:lnSpc>
              <a:spcBef>
                <a:spcPts val="0"/>
              </a:spcBef>
              <a:spcAft>
                <a:spcPts val="210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srgbClr val="07214C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GIZ Moçambique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transformação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começa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7214C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connosco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14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CE412-1371-392E-6E45-94DDD2D73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B3683A-2AB7-5B34-B31F-5343EAA1748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377"/>
            <a:r>
              <a:rPr lang="fr-FR" dirty="0">
                <a:solidFill>
                  <a:prstClr val="black">
                    <a:lumMod val="50000"/>
                    <a:lumOff val="50000"/>
                  </a:prstClr>
                </a:solidFill>
              </a:rPr>
              <a:t>19 de </a:t>
            </a:r>
            <a:r>
              <a:rPr lang="fr-FR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novembro</a:t>
            </a:r>
            <a:r>
              <a:rPr lang="fr-FR" dirty="0">
                <a:solidFill>
                  <a:prstClr val="black">
                    <a:lumMod val="50000"/>
                    <a:lumOff val="50000"/>
                  </a:prstClr>
                </a:solidFill>
              </a:rPr>
              <a:t> 2024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5FE5FB-4E04-BAE3-67DE-4EC28DB77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r>
              <a:rPr lang="de-DE">
                <a:solidFill>
                  <a:srgbClr val="6F6F6F"/>
                </a:solidFill>
              </a:rPr>
              <a:t>Page </a:t>
            </a:r>
            <a:fld id="{3A8B5DB7-81A8-4ED4-916B-6B23CD603687}" type="slidenum">
              <a:rPr lang="de-DE">
                <a:solidFill>
                  <a:srgbClr val="6F6F6F"/>
                </a:solidFill>
              </a:rPr>
              <a:pPr defTabSz="914377"/>
              <a:t>2</a:t>
            </a:fld>
            <a:endParaRPr lang="de-DE" dirty="0">
              <a:solidFill>
                <a:srgbClr val="6F6F6F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BBC45E2-F868-0037-F6BA-ABD6CD60D4FC}"/>
              </a:ext>
            </a:extLst>
          </p:cNvPr>
          <p:cNvSpPr txBox="1"/>
          <p:nvPr/>
        </p:nvSpPr>
        <p:spPr>
          <a:xfrm>
            <a:off x="1032528" y="1280571"/>
            <a:ext cx="10126944" cy="34163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kumimoji="0" lang="fr-FR" alt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O </a:t>
            </a:r>
            <a:r>
              <a:rPr kumimoji="0" lang="fr-FR" altLang="fr-FR" sz="24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presente</a:t>
            </a:r>
            <a:r>
              <a:rPr kumimoji="0" lang="fr-FR" alt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Auto-Teste foi </a:t>
            </a:r>
            <a:r>
              <a:rPr kumimoji="0" lang="fr-FR" altLang="fr-FR" sz="24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elaborado</a:t>
            </a:r>
            <a:r>
              <a:rPr kumimoji="0" lang="fr-FR" alt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lang="fr-FR" altLang="fr-FR" sz="2400" i="1" dirty="0" err="1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pel</a:t>
            </a:r>
            <a:r>
              <a:rPr kumimoji="0" lang="fr-FR" alt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o </a:t>
            </a:r>
            <a:r>
              <a:rPr kumimoji="0" lang="fr-FR" altLang="fr-FR" sz="24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pessoal</a:t>
            </a:r>
            <a:r>
              <a:rPr kumimoji="0" lang="fr-FR" alt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da GIZ Burkina Faso.</a:t>
            </a:r>
          </a:p>
          <a:p>
            <a:pPr>
              <a:defRPr/>
            </a:pPr>
            <a:r>
              <a:rPr 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Foi </a:t>
            </a:r>
            <a:r>
              <a:rPr lang="fr-FR" sz="24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traduzido</a:t>
            </a:r>
            <a:r>
              <a:rPr 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para a lingua </a:t>
            </a:r>
            <a:r>
              <a:rPr lang="fr-FR" sz="240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portuguesa</a:t>
            </a:r>
            <a:r>
              <a:rPr lang="fr-FR" sz="2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p</a:t>
            </a:r>
            <a:r>
              <a:rPr lang="fr-FR" sz="2400" i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ela</a:t>
            </a:r>
            <a:r>
              <a:rPr lang="fr-FR" sz="2400" i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GIZ Moçambique.</a:t>
            </a:r>
          </a:p>
          <a:p>
            <a:pPr>
              <a:defRPr/>
            </a:pPr>
            <a:endParaRPr lang="fr-FR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>
              <a:defRPr/>
            </a:pP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O Auto-Teste é para o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seu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uso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pessoal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não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precisa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mostrar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os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resultados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a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ninguém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.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Não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existe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nenhum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truque e é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totalmente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transparente.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Encorajamos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todos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a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responderem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de forma a mais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honesta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possível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, para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saberem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onde se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situam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em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relação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a </a:t>
            </a:r>
            <a:r>
              <a:rPr lang="fr-FR" sz="2800" b="1" dirty="0" err="1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Masculinidade</a:t>
            </a:r>
            <a:r>
              <a:rPr lang="fr-FR" sz="2800" b="1" dirty="0">
                <a:solidFill>
                  <a:prstClr val="black"/>
                </a:solidFill>
                <a:latin typeface="Calibri"/>
                <a:ea typeface="Calibri"/>
                <a:cs typeface="Times New Roman"/>
              </a:rPr>
              <a:t> Positiva. </a:t>
            </a:r>
            <a:endParaRPr lang="fr-F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46284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094EBA1-DBB7-0F2F-DB2F-D56CD8944618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defTabSz="914377"/>
            <a:r>
              <a:rPr lang="fr-FR" dirty="0">
                <a:solidFill>
                  <a:prstClr val="black">
                    <a:lumMod val="50000"/>
                    <a:lumOff val="50000"/>
                  </a:prstClr>
                </a:solidFill>
              </a:rPr>
              <a:t>19 de </a:t>
            </a:r>
            <a:r>
              <a:rPr lang="fr-FR" dirty="0" err="1">
                <a:solidFill>
                  <a:prstClr val="black">
                    <a:lumMod val="50000"/>
                    <a:lumOff val="50000"/>
                  </a:prstClr>
                </a:solidFill>
              </a:rPr>
              <a:t>novembro</a:t>
            </a:r>
            <a:r>
              <a:rPr lang="fr-FR" dirty="0">
                <a:solidFill>
                  <a:prstClr val="black">
                    <a:lumMod val="50000"/>
                    <a:lumOff val="50000"/>
                  </a:prstClr>
                </a:solidFill>
              </a:rPr>
              <a:t> 2024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4977C0-80B3-4268-73F9-A11534C20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377"/>
            <a:r>
              <a:rPr lang="de-DE">
                <a:solidFill>
                  <a:srgbClr val="6F6F6F"/>
                </a:solidFill>
              </a:rPr>
              <a:t>Page </a:t>
            </a:r>
            <a:fld id="{3A8B5DB7-81A8-4ED4-916B-6B23CD603687}" type="slidenum">
              <a:rPr lang="de-DE">
                <a:solidFill>
                  <a:srgbClr val="6F6F6F"/>
                </a:solidFill>
              </a:rPr>
              <a:pPr defTabSz="914377"/>
              <a:t>3</a:t>
            </a:fld>
            <a:endParaRPr lang="de-DE" dirty="0">
              <a:solidFill>
                <a:srgbClr val="6F6F6F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31E9100-8384-08C7-13EF-C758310A7FE2}"/>
              </a:ext>
            </a:extLst>
          </p:cNvPr>
          <p:cNvSpPr txBox="1"/>
          <p:nvPr/>
        </p:nvSpPr>
        <p:spPr>
          <a:xfrm>
            <a:off x="1367696" y="1005268"/>
            <a:ext cx="9602709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Por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favor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responde</a:t>
            </a:r>
            <a:r>
              <a:rPr lang="fr-FR" altLang="fr-FR" sz="2800" b="1" dirty="0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m </a:t>
            </a:r>
            <a:r>
              <a:rPr lang="fr-FR" altLang="fr-FR" sz="2800" b="1" dirty="0" err="1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às</a:t>
            </a:r>
            <a:r>
              <a:rPr lang="fr-FR" altLang="fr-FR" sz="2800" b="1" dirty="0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lang="fr-FR" altLang="fr-FR" sz="2800" b="1" dirty="0" err="1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perguntas</a:t>
            </a:r>
            <a:r>
              <a:rPr lang="fr-FR" altLang="fr-FR" sz="2800" b="1" dirty="0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 A </a:t>
            </a:r>
            <a:r>
              <a:rPr lang="fr-FR" altLang="fr-FR" sz="2800" b="1" dirty="0" err="1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até</a:t>
            </a:r>
            <a:r>
              <a:rPr lang="fr-FR" altLang="fr-FR" sz="2800" b="1" dirty="0">
                <a:solidFill>
                  <a:prstClr val="black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 J</a:t>
            </a:r>
            <a:endParaRPr lang="fr-FR" sz="2000" dirty="0">
              <a:solidFill>
                <a:prstClr val="black"/>
              </a:solidFill>
              <a:latin typeface="Calibri"/>
              <a:ea typeface="Calibri" panose="020F0502020204030204"/>
              <a:cs typeface="Times New Roman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Existem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4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propostas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para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cada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pergunta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, com um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número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por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escrever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de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baixo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da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letra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 </a:t>
            </a:r>
            <a:r>
              <a:rPr kumimoji="0" lang="fr-FR" altLang="fr-F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corespondente</a:t>
            </a:r>
            <a:r>
              <a:rPr kumimoji="0" lang="fr-FR" alt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. </a:t>
            </a:r>
            <a:endParaRPr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Calibri"/>
              <a:cs typeface="Times New Roman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9547EF34-8BE4-071A-123E-CF5403E54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983889"/>
              </p:ext>
            </p:extLst>
          </p:nvPr>
        </p:nvGraphicFramePr>
        <p:xfrm>
          <a:off x="1367696" y="2687035"/>
          <a:ext cx="9707220" cy="19734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0722">
                  <a:extLst>
                    <a:ext uri="{9D8B030D-6E8A-4147-A177-3AD203B41FA5}">
                      <a16:colId xmlns:a16="http://schemas.microsoft.com/office/drawing/2014/main" val="3562770289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361977587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33813443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280416323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60534942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162557996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678613117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1758720958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849716542"/>
                    </a:ext>
                  </a:extLst>
                </a:gridCol>
                <a:gridCol w="970722">
                  <a:extLst>
                    <a:ext uri="{9D8B030D-6E8A-4147-A177-3AD203B41FA5}">
                      <a16:colId xmlns:a16="http://schemas.microsoft.com/office/drawing/2014/main" val="2027023446"/>
                    </a:ext>
                  </a:extLst>
                </a:gridCol>
              </a:tblGrid>
              <a:tr h="7728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806411"/>
                  </a:ext>
                </a:extLst>
              </a:tr>
              <a:tr h="876175"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7255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09725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9E4FF-DF30-EF3D-E8EF-863FD7FC8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0185CEA7-1EA3-E8AD-ABFF-27F709340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0224C05F-E5E4-76B5-AC13-D6162E53B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8DC1C01-4072-3C07-4D7C-98B65389F035}"/>
              </a:ext>
            </a:extLst>
          </p:cNvPr>
          <p:cNvSpPr txBox="1"/>
          <p:nvPr/>
        </p:nvSpPr>
        <p:spPr>
          <a:xfrm>
            <a:off x="1215831" y="677407"/>
            <a:ext cx="103665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seu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vizinho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pergunta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mulher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submeter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-se ao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marido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? </a:t>
            </a:r>
          </a:p>
        </p:txBody>
      </p: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9E941290-41AA-0233-B0AB-09728A2A0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112048"/>
              </p:ext>
            </p:extLst>
          </p:nvPr>
        </p:nvGraphicFramePr>
        <p:xfrm>
          <a:off x="1515840" y="4027971"/>
          <a:ext cx="9707225" cy="1676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2475">
                  <a:extLst>
                    <a:ext uri="{9D8B030D-6E8A-4147-A177-3AD203B41FA5}">
                      <a16:colId xmlns:a16="http://schemas.microsoft.com/office/drawing/2014/main" val="3562770289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2361977587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338134436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2280416323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1605349426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1162557996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678613117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1758720958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849716542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2027023446"/>
                    </a:ext>
                  </a:extLst>
                </a:gridCol>
                <a:gridCol w="882475">
                  <a:extLst>
                    <a:ext uri="{9D8B030D-6E8A-4147-A177-3AD203B41FA5}">
                      <a16:colId xmlns:a16="http://schemas.microsoft.com/office/drawing/2014/main" val="3502933438"/>
                    </a:ext>
                  </a:extLst>
                </a:gridCol>
              </a:tblGrid>
              <a:tr h="7728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fr-FR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D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E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F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G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H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555555"/>
                          </a:solidFill>
                          <a:effectLst/>
                          <a:uLnTx/>
                          <a:uFillTx/>
                          <a:latin typeface="Nunito Sans" pitchFamily="2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endParaRPr kumimoji="0" lang="fr-FR" sz="5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806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3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725536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13BB92EF-AF99-BEA8-8E27-B258999334B6}"/>
              </a:ext>
            </a:extLst>
          </p:cNvPr>
          <p:cNvSpPr txBox="1"/>
          <p:nvPr/>
        </p:nvSpPr>
        <p:spPr>
          <a:xfrm>
            <a:off x="310250" y="789968"/>
            <a:ext cx="4929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FB3D7515-42B6-88FA-48A8-81EEDB7C232B}"/>
              </a:ext>
            </a:extLst>
          </p:cNvPr>
          <p:cNvSpPr/>
          <p:nvPr/>
        </p:nvSpPr>
        <p:spPr>
          <a:xfrm>
            <a:off x="2834879" y="1953739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907B658-9400-8DF6-08CE-FAF77F2D4E99}"/>
              </a:ext>
            </a:extLst>
          </p:cNvPr>
          <p:cNvSpPr/>
          <p:nvPr/>
        </p:nvSpPr>
        <p:spPr>
          <a:xfrm>
            <a:off x="2842657" y="301159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1D8C485F-BC4D-CAF1-CB21-38820E810C17}"/>
              </a:ext>
            </a:extLst>
          </p:cNvPr>
          <p:cNvSpPr/>
          <p:nvPr/>
        </p:nvSpPr>
        <p:spPr>
          <a:xfrm>
            <a:off x="5919206" y="3009797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2D95A4ED-3DCE-34A1-D796-7ECA9392492F}"/>
              </a:ext>
            </a:extLst>
          </p:cNvPr>
          <p:cNvSpPr/>
          <p:nvPr/>
        </p:nvSpPr>
        <p:spPr>
          <a:xfrm>
            <a:off x="5919206" y="1997395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0E5C43B-B572-67E3-1861-E7FDF677324C}"/>
              </a:ext>
            </a:extLst>
          </p:cNvPr>
          <p:cNvSpPr txBox="1"/>
          <p:nvPr/>
        </p:nvSpPr>
        <p:spPr>
          <a:xfrm>
            <a:off x="3332530" y="3017380"/>
            <a:ext cx="77152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B328CCB-5F79-0DCE-1549-AAA0C65EF624}"/>
              </a:ext>
            </a:extLst>
          </p:cNvPr>
          <p:cNvSpPr txBox="1"/>
          <p:nvPr/>
        </p:nvSpPr>
        <p:spPr>
          <a:xfrm>
            <a:off x="6409036" y="1969098"/>
            <a:ext cx="374209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Sim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frente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aos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outros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0224BF4-E23C-5FE6-5A98-C73BFABC7126}"/>
              </a:ext>
            </a:extLst>
          </p:cNvPr>
          <p:cNvSpPr txBox="1"/>
          <p:nvPr/>
        </p:nvSpPr>
        <p:spPr>
          <a:xfrm>
            <a:off x="3332530" y="1921792"/>
            <a:ext cx="77152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não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B3A00CE-CA17-C9EB-0EE1-4F9BDCB90E27}"/>
              </a:ext>
            </a:extLst>
          </p:cNvPr>
          <p:cNvSpPr txBox="1"/>
          <p:nvPr/>
        </p:nvSpPr>
        <p:spPr>
          <a:xfrm>
            <a:off x="6409036" y="3004151"/>
            <a:ext cx="168548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Depende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F47E713-4191-A0DE-A0FA-ED0FAD195DD4}"/>
              </a:ext>
            </a:extLst>
          </p:cNvPr>
          <p:cNvSpPr txBox="1"/>
          <p:nvPr/>
        </p:nvSpPr>
        <p:spPr>
          <a:xfrm>
            <a:off x="285055" y="97762"/>
            <a:ext cx="1648520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Exemplo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1486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DFC61711-C489-6053-A4F0-5F0E76C63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62078886-C989-2177-02D2-47DFC6D79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A9C1DD2-7112-1C0A-F935-CC3023585F4F}"/>
              </a:ext>
            </a:extLst>
          </p:cNvPr>
          <p:cNvSpPr txBox="1"/>
          <p:nvPr/>
        </p:nvSpPr>
        <p:spPr>
          <a:xfrm>
            <a:off x="1942857" y="267023"/>
            <a:ext cx="8881481" cy="875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Dentro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casal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quem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primeira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pedir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desculpas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depois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um mal-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entendido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BA961B0B-964B-F843-E9E8-CE5E3E373136}"/>
              </a:ext>
            </a:extLst>
          </p:cNvPr>
          <p:cNvSpPr/>
          <p:nvPr/>
        </p:nvSpPr>
        <p:spPr>
          <a:xfrm>
            <a:off x="4104589" y="478168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ED2C833F-3B9F-AE7B-A522-9B83B967C2E4}"/>
              </a:ext>
            </a:extLst>
          </p:cNvPr>
          <p:cNvSpPr/>
          <p:nvPr/>
        </p:nvSpPr>
        <p:spPr>
          <a:xfrm>
            <a:off x="7418284" y="473312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9DAA33BB-0856-8238-7D3C-69D4A9269D17}"/>
              </a:ext>
            </a:extLst>
          </p:cNvPr>
          <p:cNvSpPr/>
          <p:nvPr/>
        </p:nvSpPr>
        <p:spPr>
          <a:xfrm>
            <a:off x="7073324" y="1942060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D96F1BC-2A17-F251-6FF3-309E5B3EFB3B}"/>
              </a:ext>
            </a:extLst>
          </p:cNvPr>
          <p:cNvSpPr/>
          <p:nvPr/>
        </p:nvSpPr>
        <p:spPr>
          <a:xfrm>
            <a:off x="4104589" y="2187342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9170A7B-3570-AE87-A37E-B19CDF9159B8}"/>
              </a:ext>
            </a:extLst>
          </p:cNvPr>
          <p:cNvSpPr txBox="1"/>
          <p:nvPr/>
        </p:nvSpPr>
        <p:spPr>
          <a:xfrm>
            <a:off x="930113" y="1938729"/>
            <a:ext cx="3145266" cy="8651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O/a que se sente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capaz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pedir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desculpa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3D254542-032D-1421-5AAB-152AC3507262}"/>
              </a:ext>
            </a:extLst>
          </p:cNvPr>
          <p:cNvSpPr txBox="1"/>
          <p:nvPr/>
        </p:nvSpPr>
        <p:spPr>
          <a:xfrm>
            <a:off x="7668033" y="1744676"/>
            <a:ext cx="2647950" cy="8651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O/a que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está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errado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/a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921F478-E7FC-B0F3-F87E-2F86E0C52165}"/>
              </a:ext>
            </a:extLst>
          </p:cNvPr>
          <p:cNvSpPr txBox="1"/>
          <p:nvPr/>
        </p:nvSpPr>
        <p:spPr>
          <a:xfrm>
            <a:off x="7948800" y="5016684"/>
            <a:ext cx="2721591" cy="12603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mulher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frequentemente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homem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também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6E98506-E2AE-74BF-CD25-924F72ADF4FD}"/>
              </a:ext>
            </a:extLst>
          </p:cNvPr>
          <p:cNvSpPr txBox="1"/>
          <p:nvPr/>
        </p:nvSpPr>
        <p:spPr>
          <a:xfrm>
            <a:off x="2763468" y="5250934"/>
            <a:ext cx="1510559" cy="47000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mulher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D6AC044-67FC-F795-6B18-1A1173AB17C6}"/>
              </a:ext>
            </a:extLst>
          </p:cNvPr>
          <p:cNvSpPr txBox="1"/>
          <p:nvPr/>
        </p:nvSpPr>
        <p:spPr>
          <a:xfrm>
            <a:off x="468351" y="56739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A5C25413-6F95-4293-E0BC-DE88AF9BF84B}"/>
              </a:ext>
            </a:extLst>
          </p:cNvPr>
          <p:cNvSpPr/>
          <p:nvPr/>
        </p:nvSpPr>
        <p:spPr>
          <a:xfrm>
            <a:off x="4024320" y="1816784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73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E80D4-4D77-A5ED-E0C0-10C7219474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80424911-95B9-90A9-F6C8-C262DD171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D294FFC-B02A-3950-24D1-C1A2A311D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6AB5046-D98A-D7B2-C7C7-57F130E4D9BC}"/>
              </a:ext>
            </a:extLst>
          </p:cNvPr>
          <p:cNvSpPr txBox="1"/>
          <p:nvPr/>
        </p:nvSpPr>
        <p:spPr>
          <a:xfrm>
            <a:off x="1571151" y="167317"/>
            <a:ext cx="8881481" cy="875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fr-FR" sz="2400" b="1" dirty="0" err="1">
                <a:solidFill>
                  <a:srgbClr val="555555"/>
                </a:solidFill>
                <a:latin typeface="Nunito Sans" pitchFamily="2" charset="0"/>
              </a:rPr>
              <a:t>Quando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 a </a:t>
            </a:r>
            <a:r>
              <a:rPr lang="fr-FR" sz="2400" b="1" dirty="0" err="1">
                <a:solidFill>
                  <a:srgbClr val="555555"/>
                </a:solidFill>
                <a:latin typeface="Nunito Sans" pitchFamily="2" charset="0"/>
              </a:rPr>
              <a:t>tradição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 </a:t>
            </a:r>
            <a:r>
              <a:rPr lang="fr-FR" sz="2400" b="1" dirty="0" err="1">
                <a:solidFill>
                  <a:srgbClr val="555555"/>
                </a:solidFill>
                <a:latin typeface="Nunito Sans" pitchFamily="2" charset="0"/>
              </a:rPr>
              <a:t>sugerir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que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casal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escolha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sexo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criança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antes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nascer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, q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ual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deve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processo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0CE2D314-FF5B-7557-9013-3C700997927C}"/>
              </a:ext>
            </a:extLst>
          </p:cNvPr>
          <p:cNvSpPr/>
          <p:nvPr/>
        </p:nvSpPr>
        <p:spPr>
          <a:xfrm>
            <a:off x="7359792" y="1896627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C23F7B3-90D3-7BDF-633F-DEF69BAAEC77}"/>
              </a:ext>
            </a:extLst>
          </p:cNvPr>
          <p:cNvSpPr/>
          <p:nvPr/>
        </p:nvSpPr>
        <p:spPr>
          <a:xfrm>
            <a:off x="4230761" y="2002082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19AA2A4-5986-62AE-C9E2-E260EF30FEB3}"/>
              </a:ext>
            </a:extLst>
          </p:cNvPr>
          <p:cNvSpPr/>
          <p:nvPr/>
        </p:nvSpPr>
        <p:spPr>
          <a:xfrm>
            <a:off x="4187536" y="4803386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DEF2D16-8EA2-2A5B-40DF-AD68E642FA77}"/>
              </a:ext>
            </a:extLst>
          </p:cNvPr>
          <p:cNvSpPr/>
          <p:nvPr/>
        </p:nvSpPr>
        <p:spPr>
          <a:xfrm>
            <a:off x="7541798" y="4744976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16ADDBB-F126-D87C-A9E1-E63194E4C9ED}"/>
              </a:ext>
            </a:extLst>
          </p:cNvPr>
          <p:cNvSpPr txBox="1"/>
          <p:nvPr/>
        </p:nvSpPr>
        <p:spPr>
          <a:xfrm>
            <a:off x="678425" y="1888820"/>
            <a:ext cx="3445103" cy="16662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assume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papel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as sua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responsabilidade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E6B59B-36BD-3284-F3F9-DB9EB505F372}"/>
              </a:ext>
            </a:extLst>
          </p:cNvPr>
          <p:cNvSpPr txBox="1"/>
          <p:nvPr/>
        </p:nvSpPr>
        <p:spPr>
          <a:xfrm>
            <a:off x="7899362" y="1738126"/>
            <a:ext cx="3220921" cy="8762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concertar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-se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sortear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05F47668-33AC-C886-F1E7-B26D59D0C8BE}"/>
              </a:ext>
            </a:extLst>
          </p:cNvPr>
          <p:cNvSpPr txBox="1"/>
          <p:nvPr/>
        </p:nvSpPr>
        <p:spPr>
          <a:xfrm>
            <a:off x="8030489" y="4735086"/>
            <a:ext cx="3015850" cy="1271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concerta-se mas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final é do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marido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625CAA2-6B23-095E-7237-BF048D0E22E0}"/>
              </a:ext>
            </a:extLst>
          </p:cNvPr>
          <p:cNvSpPr txBox="1"/>
          <p:nvPr/>
        </p:nvSpPr>
        <p:spPr>
          <a:xfrm>
            <a:off x="841977" y="4803386"/>
            <a:ext cx="3345559" cy="1271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casal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concerta-se com outras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pessoas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família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919E503-65EE-09C9-6375-406BE9BDF636}"/>
              </a:ext>
            </a:extLst>
          </p:cNvPr>
          <p:cNvSpPr txBox="1"/>
          <p:nvPr/>
        </p:nvSpPr>
        <p:spPr>
          <a:xfrm>
            <a:off x="468351" y="56739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EB01D1B0-5256-50EE-92E1-11084E08DBEE}"/>
              </a:ext>
            </a:extLst>
          </p:cNvPr>
          <p:cNvSpPr/>
          <p:nvPr/>
        </p:nvSpPr>
        <p:spPr>
          <a:xfrm>
            <a:off x="4161972" y="1738126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88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D7846-0135-4468-AAAA-EDB6EDB6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93330D1E-09EF-C8F5-0A76-9B259B37C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5D2E9455-F284-BCA7-4CC6-8A9018E58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87A87A6-7754-75D1-C5B0-85F94FFD06EE}"/>
              </a:ext>
            </a:extLst>
          </p:cNvPr>
          <p:cNvSpPr txBox="1"/>
          <p:nvPr/>
        </p:nvSpPr>
        <p:spPr>
          <a:xfrm>
            <a:off x="1716095" y="197252"/>
            <a:ext cx="10007554" cy="1666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Por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falta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dinheiro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,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seu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irmão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rejeita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proposta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da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mulher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dele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 quanto a data do </a:t>
            </a:r>
            <a:r>
              <a:rPr lang="fr-FR" sz="2400" b="1" dirty="0" err="1">
                <a:solidFill>
                  <a:srgbClr val="555555"/>
                </a:solidFill>
                <a:latin typeface="Nunito Sans" pitchFamily="2" charset="0"/>
              </a:rPr>
              <a:t>seu</a:t>
            </a:r>
            <a:r>
              <a:rPr lang="fr-FR" sz="2400" b="1" dirty="0">
                <a:solidFill>
                  <a:srgbClr val="555555"/>
                </a:solidFill>
                <a:latin typeface="Nunito Sans" pitchFamily="2" charset="0"/>
              </a:rPr>
              <a:t> </a:t>
            </a:r>
            <a:r>
              <a:rPr lang="fr-FR" sz="2400" b="1" dirty="0" err="1">
                <a:solidFill>
                  <a:srgbClr val="555555"/>
                </a:solidFill>
                <a:latin typeface="Nunito Sans" pitchFamily="2" charset="0"/>
              </a:rPr>
              <a:t>casamento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.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Finalmente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a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mulher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tem mais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dinheiro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decide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tomar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conta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tudo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.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seu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irmão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hesita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solicita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seu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conselho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: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0478FE38-6804-FD36-6396-915B7853738B}"/>
              </a:ext>
            </a:extLst>
          </p:cNvPr>
          <p:cNvSpPr/>
          <p:nvPr/>
        </p:nvSpPr>
        <p:spPr>
          <a:xfrm>
            <a:off x="4265071" y="2639024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4011E4B8-06C2-0982-C7EE-105B24A7C5C5}"/>
              </a:ext>
            </a:extLst>
          </p:cNvPr>
          <p:cNvSpPr/>
          <p:nvPr/>
        </p:nvSpPr>
        <p:spPr>
          <a:xfrm>
            <a:off x="7476684" y="2462843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620DB3D0-4FE5-5304-AA94-2B6F618081D4}"/>
              </a:ext>
            </a:extLst>
          </p:cNvPr>
          <p:cNvSpPr/>
          <p:nvPr/>
        </p:nvSpPr>
        <p:spPr>
          <a:xfrm>
            <a:off x="7644897" y="5387177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905BF3AB-4D21-8FF6-09A6-0900F6E32F91}"/>
              </a:ext>
            </a:extLst>
          </p:cNvPr>
          <p:cNvSpPr/>
          <p:nvPr/>
        </p:nvSpPr>
        <p:spPr>
          <a:xfrm>
            <a:off x="4166145" y="5241730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5349907-E81E-B5EA-5368-B4AE9638AE92}"/>
              </a:ext>
            </a:extLst>
          </p:cNvPr>
          <p:cNvSpPr txBox="1"/>
          <p:nvPr/>
        </p:nvSpPr>
        <p:spPr>
          <a:xfrm>
            <a:off x="8212900" y="2060739"/>
            <a:ext cx="3481982" cy="16666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dinheiro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onde for, 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responsabilidade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casamento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dos dois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9A029C0E-E9E5-016F-F2C6-3368B6F1A9F7}"/>
              </a:ext>
            </a:extLst>
          </p:cNvPr>
          <p:cNvSpPr txBox="1"/>
          <p:nvPr/>
        </p:nvSpPr>
        <p:spPr>
          <a:xfrm>
            <a:off x="1015797" y="2475149"/>
            <a:ext cx="3230444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casamento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a tua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responsabilidade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43456A4-CCCA-D425-FF24-D4015EA72488}"/>
              </a:ext>
            </a:extLst>
          </p:cNvPr>
          <p:cNvSpPr txBox="1"/>
          <p:nvPr/>
        </p:nvSpPr>
        <p:spPr>
          <a:xfrm>
            <a:off x="1131465" y="5274869"/>
            <a:ext cx="3015850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Sim, mas toma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muito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cuidado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37B1C9D-329E-7430-99AC-19C13BA4E7BC}"/>
              </a:ext>
            </a:extLst>
          </p:cNvPr>
          <p:cNvSpPr txBox="1"/>
          <p:nvPr/>
        </p:nvSpPr>
        <p:spPr>
          <a:xfrm>
            <a:off x="8113974" y="5387177"/>
            <a:ext cx="3212763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Cuidado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é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aconselhável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868CD8F-BE04-6D9E-F3B7-9EADE35E2C2B}"/>
              </a:ext>
            </a:extLst>
          </p:cNvPr>
          <p:cNvSpPr txBox="1"/>
          <p:nvPr/>
        </p:nvSpPr>
        <p:spPr>
          <a:xfrm>
            <a:off x="122420" y="265201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F862FA63-D5B7-3389-DF7F-88DA25672848}"/>
              </a:ext>
            </a:extLst>
          </p:cNvPr>
          <p:cNvSpPr/>
          <p:nvPr/>
        </p:nvSpPr>
        <p:spPr>
          <a:xfrm>
            <a:off x="4265071" y="2320677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463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B3079-4E81-6E67-F3E5-0AA10C89B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61763006-8266-6DC1-1DBD-B9BCEFC58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1461B3E-E50D-6047-8866-82EEF6ACB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044C95F-2FB0-33C1-02F7-51C1A026F5D2}"/>
              </a:ext>
            </a:extLst>
          </p:cNvPr>
          <p:cNvSpPr txBox="1"/>
          <p:nvPr/>
        </p:nvSpPr>
        <p:spPr>
          <a:xfrm>
            <a:off x="1553265" y="358882"/>
            <a:ext cx="10088291" cy="875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No dia 8 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Março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,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uma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mulher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volta tarde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em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casa e é batida pelo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marido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. 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Como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avalia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o que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aconteceu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? </a:t>
            </a:r>
            <a:endParaRPr kumimoji="0" lang="fr-FR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058EEA91-4FCA-9972-92E8-28110FED5C21}"/>
              </a:ext>
            </a:extLst>
          </p:cNvPr>
          <p:cNvSpPr/>
          <p:nvPr/>
        </p:nvSpPr>
        <p:spPr>
          <a:xfrm>
            <a:off x="4204373" y="2118426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FDF7D519-7A7A-E470-A20C-78C4EF52464A}"/>
              </a:ext>
            </a:extLst>
          </p:cNvPr>
          <p:cNvSpPr/>
          <p:nvPr/>
        </p:nvSpPr>
        <p:spPr>
          <a:xfrm>
            <a:off x="7072513" y="1925506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4095114-BCF0-0DA9-3435-2765A33DDC78}"/>
              </a:ext>
            </a:extLst>
          </p:cNvPr>
          <p:cNvSpPr/>
          <p:nvPr/>
        </p:nvSpPr>
        <p:spPr>
          <a:xfrm>
            <a:off x="7365676" y="4902104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EEEAB23C-E2E2-7C8B-DEEB-1831C2CABDAB}"/>
              </a:ext>
            </a:extLst>
          </p:cNvPr>
          <p:cNvSpPr/>
          <p:nvPr/>
        </p:nvSpPr>
        <p:spPr>
          <a:xfrm>
            <a:off x="4201215" y="5137307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AD975FB-4505-925D-0B8F-21F969B8FE5E}"/>
              </a:ext>
            </a:extLst>
          </p:cNvPr>
          <p:cNvSpPr txBox="1"/>
          <p:nvPr/>
        </p:nvSpPr>
        <p:spPr>
          <a:xfrm>
            <a:off x="7948705" y="1566669"/>
            <a:ext cx="3209605" cy="127143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homem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procurar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saber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nunca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bater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7A62461-2E1C-0CE6-B39C-93F09B79A6B0}"/>
              </a:ext>
            </a:extLst>
          </p:cNvPr>
          <p:cNvSpPr txBox="1"/>
          <p:nvPr/>
        </p:nvSpPr>
        <p:spPr>
          <a:xfrm>
            <a:off x="1307459" y="1826348"/>
            <a:ext cx="2647950" cy="16662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Sempre é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mesmo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 8 de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Março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 as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mulheres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8382AC7-67D3-7B23-82A1-89D11F48E0E1}"/>
              </a:ext>
            </a:extLst>
          </p:cNvPr>
          <p:cNvSpPr txBox="1"/>
          <p:nvPr/>
        </p:nvSpPr>
        <p:spPr>
          <a:xfrm>
            <a:off x="1185365" y="5137307"/>
            <a:ext cx="3015850" cy="127105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zangar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berrar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mas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bater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5BF842F-325D-F16E-303D-3E93C1B09999}"/>
              </a:ext>
            </a:extLst>
          </p:cNvPr>
          <p:cNvSpPr txBox="1"/>
          <p:nvPr/>
        </p:nvSpPr>
        <p:spPr>
          <a:xfrm>
            <a:off x="7815923" y="5244871"/>
            <a:ext cx="3212763" cy="4807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Haaa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mulheres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DBDABA2-8AFC-B471-0040-F362DA743CA8}"/>
              </a:ext>
            </a:extLst>
          </p:cNvPr>
          <p:cNvSpPr txBox="1"/>
          <p:nvPr/>
        </p:nvSpPr>
        <p:spPr>
          <a:xfrm>
            <a:off x="126359" y="261152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6C35B5C-E80E-4A5F-9833-FD10E6B35000}"/>
              </a:ext>
            </a:extLst>
          </p:cNvPr>
          <p:cNvSpPr/>
          <p:nvPr/>
        </p:nvSpPr>
        <p:spPr>
          <a:xfrm>
            <a:off x="4034152" y="1938053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5650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33694-0D1B-9334-273E-9801345DA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>
            <a:extLst>
              <a:ext uri="{FF2B5EF4-FFF2-40B4-BE49-F238E27FC236}">
                <a16:creationId xmlns:a16="http://schemas.microsoft.com/office/drawing/2014/main" id="{B4DD6E6E-7454-13E4-7932-317E9B642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-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246C8A32-9B5A-5B4A-ECF4-171836598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51" y="91439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A5A7949-879F-BDCD-C83F-756DED405F28}"/>
              </a:ext>
            </a:extLst>
          </p:cNvPr>
          <p:cNvSpPr txBox="1"/>
          <p:nvPr/>
        </p:nvSpPr>
        <p:spPr>
          <a:xfrm>
            <a:off x="1649451" y="509612"/>
            <a:ext cx="8658225" cy="481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 a sua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colega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fr-FR" sz="2400" b="1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você</a:t>
            </a:r>
            <a:r>
              <a:rPr kumimoji="0" lang="fr-FR" sz="24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tende a: 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9A71BD5D-9E45-6F76-3A8E-2E48998BEF3D}"/>
              </a:ext>
            </a:extLst>
          </p:cNvPr>
          <p:cNvSpPr/>
          <p:nvPr/>
        </p:nvSpPr>
        <p:spPr>
          <a:xfrm>
            <a:off x="7336443" y="1975357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5B04114-A833-C4E0-88D2-618BD1FBD8A2}"/>
              </a:ext>
            </a:extLst>
          </p:cNvPr>
          <p:cNvSpPr txBox="1"/>
          <p:nvPr/>
        </p:nvSpPr>
        <p:spPr>
          <a:xfrm>
            <a:off x="7978384" y="4990389"/>
            <a:ext cx="3406677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Oferecer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sua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ajuda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forma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instinctiva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F9AA268-92B5-DD42-2D32-39FAB756707D}"/>
              </a:ext>
            </a:extLst>
          </p:cNvPr>
          <p:cNvSpPr txBox="1"/>
          <p:nvPr/>
        </p:nvSpPr>
        <p:spPr>
          <a:xfrm>
            <a:off x="927489" y="4858075"/>
            <a:ext cx="3015850" cy="87588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Sempre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mostrar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caminho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891B8D1-0B66-C7C8-4651-99301F7B30CE}"/>
              </a:ext>
            </a:extLst>
          </p:cNvPr>
          <p:cNvSpPr txBox="1"/>
          <p:nvPr/>
        </p:nvSpPr>
        <p:spPr>
          <a:xfrm>
            <a:off x="7978384" y="1706971"/>
            <a:ext cx="3212763" cy="8762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 a sua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opinião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perguntar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E16D003-2DC0-C3C7-F6FD-399CDD425718}"/>
              </a:ext>
            </a:extLst>
          </p:cNvPr>
          <p:cNvSpPr txBox="1"/>
          <p:nvPr/>
        </p:nvSpPr>
        <p:spPr>
          <a:xfrm>
            <a:off x="292894" y="292054"/>
            <a:ext cx="1181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600" b="1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endParaRPr kumimoji="0" lang="fr-FR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7C90FC54-94B1-BB6A-F2CA-CD26560635A4}"/>
              </a:ext>
            </a:extLst>
          </p:cNvPr>
          <p:cNvSpPr/>
          <p:nvPr/>
        </p:nvSpPr>
        <p:spPr>
          <a:xfrm>
            <a:off x="4101970" y="1903883"/>
            <a:ext cx="3830073" cy="383007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FFC32DD2-FA17-B795-BD62-CE1DDD5C8FA7}"/>
              </a:ext>
            </a:extLst>
          </p:cNvPr>
          <p:cNvSpPr/>
          <p:nvPr/>
        </p:nvSpPr>
        <p:spPr>
          <a:xfrm>
            <a:off x="4075119" y="4772396"/>
            <a:ext cx="450247" cy="47040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4390D430-5B88-89F0-9B89-56DE9B7352A2}"/>
              </a:ext>
            </a:extLst>
          </p:cNvPr>
          <p:cNvSpPr/>
          <p:nvPr/>
        </p:nvSpPr>
        <p:spPr>
          <a:xfrm>
            <a:off x="7381381" y="5017678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BE48B49-5221-A605-6D9D-A90ACB09F54C}"/>
              </a:ext>
            </a:extLst>
          </p:cNvPr>
          <p:cNvSpPr txBox="1"/>
          <p:nvPr/>
        </p:nvSpPr>
        <p:spPr>
          <a:xfrm>
            <a:off x="1473994" y="1975357"/>
            <a:ext cx="2647950" cy="87626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Fazer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kumimoji="0" lang="fr-FR" sz="2400" b="0" i="0" u="none" strike="noStrike" kern="0" cap="none" spc="0" normalizeH="0" baseline="0" noProof="0" dirty="0" err="1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ela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555555"/>
              </a:solidFill>
              <a:effectLst/>
              <a:uLnTx/>
              <a:uFillTx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57471F9-0123-48D8-B6B1-2CD01281ED67}"/>
              </a:ext>
            </a:extLst>
          </p:cNvPr>
          <p:cNvSpPr/>
          <p:nvPr/>
        </p:nvSpPr>
        <p:spPr>
          <a:xfrm>
            <a:off x="4055629" y="2210906"/>
            <a:ext cx="450247" cy="45024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870131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Entwurf 01">
  <a:themeElements>
    <a:clrScheme name="Benutzerdefiniert 47">
      <a:dk1>
        <a:sysClr val="windowText" lastClr="000000"/>
      </a:dk1>
      <a:lt1>
        <a:sysClr val="window" lastClr="FFFFFF"/>
      </a:lt1>
      <a:dk2>
        <a:srgbClr val="6F6F6F"/>
      </a:dk2>
      <a:lt2>
        <a:srgbClr val="E6E6E6"/>
      </a:lt2>
      <a:accent1>
        <a:srgbClr val="C80F0F"/>
      </a:accent1>
      <a:accent2>
        <a:srgbClr val="89AE10"/>
      </a:accent2>
      <a:accent3>
        <a:srgbClr val="FDC400"/>
      </a:accent3>
      <a:accent4>
        <a:srgbClr val="F8E946"/>
      </a:accent4>
      <a:accent5>
        <a:srgbClr val="0077B2"/>
      </a:accent5>
      <a:accent6>
        <a:srgbClr val="AAAAAA"/>
      </a:accent6>
      <a:hlink>
        <a:srgbClr val="C80F0F"/>
      </a:hlink>
      <a:folHlink>
        <a:srgbClr val="C80F0F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giz_Standard_PPTX_Mastervorlagen_de_2019-09.potx" id="{1563245A-2B14-42E6-8557-A043C92435F7}" vid="{60DC477A-885D-466A-8F44-A536B58ED26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1014</Words>
  <Application>Microsoft Office PowerPoint</Application>
  <PresentationFormat>Widescreen</PresentationFormat>
  <Paragraphs>187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Calibri Light</vt:lpstr>
      <vt:lpstr>Nunito Sans</vt:lpstr>
      <vt:lpstr>Symbol</vt:lpstr>
      <vt:lpstr>Times New Roman</vt:lpstr>
      <vt:lpstr>Wingdings</vt:lpstr>
      <vt:lpstr>Thème Office</vt:lpstr>
      <vt:lpstr>1_Thème Office</vt:lpstr>
      <vt:lpstr>Entwurf 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KIEMTORE, Harouna GIZ BF</dc:creator>
  <cp:lastModifiedBy>Dufloo, Pierre GIZ MZ</cp:lastModifiedBy>
  <cp:revision>9</cp:revision>
  <dcterms:created xsi:type="dcterms:W3CDTF">2024-10-02T09:14:02Z</dcterms:created>
  <dcterms:modified xsi:type="dcterms:W3CDTF">2024-11-19T12:00:37Z</dcterms:modified>
</cp:coreProperties>
</file>