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4"/>
  </p:sldMasterIdLst>
  <p:sldIdLst>
    <p:sldId id="256" r:id="rId5"/>
    <p:sldId id="279" r:id="rId6"/>
    <p:sldId id="281" r:id="rId7"/>
    <p:sldId id="262" r:id="rId8"/>
    <p:sldId id="273" r:id="rId9"/>
    <p:sldId id="264" r:id="rId10"/>
    <p:sldId id="280" r:id="rId11"/>
    <p:sldId id="278" r:id="rId12"/>
    <p:sldId id="274" r:id="rId13"/>
    <p:sldId id="284" r:id="rId14"/>
    <p:sldId id="285" r:id="rId15"/>
    <p:sldId id="276" r:id="rId16"/>
    <p:sldId id="287" r:id="rId17"/>
    <p:sldId id="277" r:id="rId18"/>
    <p:sldId id="282" r:id="rId19"/>
    <p:sldId id="288" r:id="rId20"/>
    <p:sldId id="283" r:id="rId2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8DB117-8B66-4562-9343-1E47582FBC17}">
          <p14:sldIdLst>
            <p14:sldId id="256"/>
            <p14:sldId id="279"/>
            <p14:sldId id="281"/>
          </p14:sldIdLst>
        </p14:section>
        <p14:section name="Untitled Section" id="{CE9BE639-D33D-40AC-A45D-401A769A7D31}">
          <p14:sldIdLst>
            <p14:sldId id="262"/>
            <p14:sldId id="273"/>
          </p14:sldIdLst>
        </p14:section>
        <p14:section name="Untitled Section" id="{C9FADC12-7C24-40E6-B889-908E82E83E6C}">
          <p14:sldIdLst>
            <p14:sldId id="264"/>
            <p14:sldId id="280"/>
            <p14:sldId id="278"/>
            <p14:sldId id="274"/>
            <p14:sldId id="284"/>
            <p14:sldId id="285"/>
            <p14:sldId id="276"/>
            <p14:sldId id="287"/>
            <p14:sldId id="277"/>
          </p14:sldIdLst>
        </p14:section>
        <p14:section name="Untitled Section" id="{C374E5E0-D5EA-4FF6-8FD0-921B166DFD1D}">
          <p14:sldIdLst>
            <p14:sldId id="282"/>
            <p14:sldId id="288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DEA02-6CA8-4B3F-94D1-695E1E47F398}" v="80" dt="2024-04-10T13:54:06.907"/>
    <p1510:client id="{7608D6F9-66B7-49BC-8431-971CE337B4A4}" v="1020" dt="2024-04-10T10:30:11.603"/>
    <p1510:client id="{B1C3E137-48ED-4D44-BAA4-086259E54F71}" v="1" dt="2024-04-10T08:20:03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anculo, Elizabeth Luis GIZ MZ" userId="9840c67b-6f28-4c17-9bde-b04528344679" providerId="ADAL" clId="{7608D6F9-66B7-49BC-8431-971CE337B4A4}"/>
    <pc:docChg chg="undo custSel addSld delSld modSld sldOrd modSection">
      <pc:chgData name="Vilanculo, Elizabeth Luis GIZ MZ" userId="9840c67b-6f28-4c17-9bde-b04528344679" providerId="ADAL" clId="{7608D6F9-66B7-49BC-8431-971CE337B4A4}" dt="2024-04-10T10:30:11.603" v="1599" actId="403"/>
      <pc:docMkLst>
        <pc:docMk/>
      </pc:docMkLst>
      <pc:sldChg chg="modSp mod">
        <pc:chgData name="Vilanculo, Elizabeth Luis GIZ MZ" userId="9840c67b-6f28-4c17-9bde-b04528344679" providerId="ADAL" clId="{7608D6F9-66B7-49BC-8431-971CE337B4A4}" dt="2024-04-10T07:41:26.999" v="111" actId="403"/>
        <pc:sldMkLst>
          <pc:docMk/>
          <pc:sldMk cId="1062052526" sldId="256"/>
        </pc:sldMkLst>
        <pc:spChg chg="mod">
          <ac:chgData name="Vilanculo, Elizabeth Luis GIZ MZ" userId="9840c67b-6f28-4c17-9bde-b04528344679" providerId="ADAL" clId="{7608D6F9-66B7-49BC-8431-971CE337B4A4}" dt="2024-04-10T07:41:26.999" v="111" actId="403"/>
          <ac:spMkLst>
            <pc:docMk/>
            <pc:sldMk cId="1062052526" sldId="256"/>
            <ac:spMk id="2" creationId="{00000000-0000-0000-0000-000000000000}"/>
          </ac:spMkLst>
        </pc:spChg>
        <pc:picChg chg="mod">
          <ac:chgData name="Vilanculo, Elizabeth Luis GIZ MZ" userId="9840c67b-6f28-4c17-9bde-b04528344679" providerId="ADAL" clId="{7608D6F9-66B7-49BC-8431-971CE337B4A4}" dt="2024-04-10T07:41:21.703" v="110" actId="1076"/>
          <ac:picMkLst>
            <pc:docMk/>
            <pc:sldMk cId="1062052526" sldId="256"/>
            <ac:picMk id="5" creationId="{74981E30-9380-8E0B-1B09-EB4DCCEA3AEC}"/>
          </ac:picMkLst>
        </pc:picChg>
      </pc:sldChg>
      <pc:sldChg chg="modSp mod">
        <pc:chgData name="Vilanculo, Elizabeth Luis GIZ MZ" userId="9840c67b-6f28-4c17-9bde-b04528344679" providerId="ADAL" clId="{7608D6F9-66B7-49BC-8431-971CE337B4A4}" dt="2024-04-10T08:49:51.343" v="352" actId="20577"/>
        <pc:sldMkLst>
          <pc:docMk/>
          <pc:sldMk cId="3770406618" sldId="262"/>
        </pc:sldMkLst>
        <pc:spChg chg="mod">
          <ac:chgData name="Vilanculo, Elizabeth Luis GIZ MZ" userId="9840c67b-6f28-4c17-9bde-b04528344679" providerId="ADAL" clId="{7608D6F9-66B7-49BC-8431-971CE337B4A4}" dt="2024-04-10T08:49:51.343" v="352" actId="20577"/>
          <ac:spMkLst>
            <pc:docMk/>
            <pc:sldMk cId="3770406618" sldId="262"/>
            <ac:spMk id="3" creationId="{00000000-0000-0000-0000-000000000000}"/>
          </ac:spMkLst>
        </pc:spChg>
      </pc:sldChg>
      <pc:sldChg chg="modSp mod">
        <pc:chgData name="Vilanculo, Elizabeth Luis GIZ MZ" userId="9840c67b-6f28-4c17-9bde-b04528344679" providerId="ADAL" clId="{7608D6F9-66B7-49BC-8431-971CE337B4A4}" dt="2024-04-10T07:55:21.180" v="123" actId="27636"/>
        <pc:sldMkLst>
          <pc:docMk/>
          <pc:sldMk cId="2815232491" sldId="264"/>
        </pc:sldMkLst>
        <pc:spChg chg="mod">
          <ac:chgData name="Vilanculo, Elizabeth Luis GIZ MZ" userId="9840c67b-6f28-4c17-9bde-b04528344679" providerId="ADAL" clId="{7608D6F9-66B7-49BC-8431-971CE337B4A4}" dt="2024-04-10T07:55:21.180" v="123" actId="27636"/>
          <ac:spMkLst>
            <pc:docMk/>
            <pc:sldMk cId="2815232491" sldId="264"/>
            <ac:spMk id="3" creationId="{00000000-0000-0000-0000-000000000000}"/>
          </ac:spMkLst>
        </pc:spChg>
      </pc:sldChg>
      <pc:sldChg chg="modSp mod">
        <pc:chgData name="Vilanculo, Elizabeth Luis GIZ MZ" userId="9840c67b-6f28-4c17-9bde-b04528344679" providerId="ADAL" clId="{7608D6F9-66B7-49BC-8431-971CE337B4A4}" dt="2024-04-10T08:51:12.808" v="357" actId="20577"/>
        <pc:sldMkLst>
          <pc:docMk/>
          <pc:sldMk cId="2077240962" sldId="274"/>
        </pc:sldMkLst>
        <pc:spChg chg="mod">
          <ac:chgData name="Vilanculo, Elizabeth Luis GIZ MZ" userId="9840c67b-6f28-4c17-9bde-b04528344679" providerId="ADAL" clId="{7608D6F9-66B7-49BC-8431-971CE337B4A4}" dt="2024-04-10T08:51:12.808" v="357" actId="20577"/>
          <ac:spMkLst>
            <pc:docMk/>
            <pc:sldMk cId="2077240962" sldId="274"/>
            <ac:spMk id="3" creationId="{00000000-0000-0000-0000-000000000000}"/>
          </ac:spMkLst>
        </pc:spChg>
      </pc:sldChg>
      <pc:sldChg chg="addSp delSp modSp del mod ord">
        <pc:chgData name="Vilanculo, Elizabeth Luis GIZ MZ" userId="9840c67b-6f28-4c17-9bde-b04528344679" providerId="ADAL" clId="{7608D6F9-66B7-49BC-8431-971CE337B4A4}" dt="2024-04-10T10:13:03.482" v="835" actId="2696"/>
        <pc:sldMkLst>
          <pc:docMk/>
          <pc:sldMk cId="1957903885" sldId="275"/>
        </pc:sldMkLst>
        <pc:spChg chg="mod">
          <ac:chgData name="Vilanculo, Elizabeth Luis GIZ MZ" userId="9840c67b-6f28-4c17-9bde-b04528344679" providerId="ADAL" clId="{7608D6F9-66B7-49BC-8431-971CE337B4A4}" dt="2024-04-10T08:59:32.557" v="411" actId="1076"/>
          <ac:spMkLst>
            <pc:docMk/>
            <pc:sldMk cId="1957903885" sldId="275"/>
            <ac:spMk id="2" creationId="{00000000-0000-0000-0000-000000000000}"/>
          </ac:spMkLst>
        </pc:spChg>
        <pc:spChg chg="add del mod">
          <ac:chgData name="Vilanculo, Elizabeth Luis GIZ MZ" userId="9840c67b-6f28-4c17-9bde-b04528344679" providerId="ADAL" clId="{7608D6F9-66B7-49BC-8431-971CE337B4A4}" dt="2024-04-10T08:52:45.004" v="363" actId="478"/>
          <ac:spMkLst>
            <pc:docMk/>
            <pc:sldMk cId="1957903885" sldId="275"/>
            <ac:spMk id="4" creationId="{85F45F47-FA3E-85AD-75FE-73FC49BF5EBD}"/>
          </ac:spMkLst>
        </pc:spChg>
        <pc:spChg chg="add del mod">
          <ac:chgData name="Vilanculo, Elizabeth Luis GIZ MZ" userId="9840c67b-6f28-4c17-9bde-b04528344679" providerId="ADAL" clId="{7608D6F9-66B7-49BC-8431-971CE337B4A4}" dt="2024-04-10T08:52:47.496" v="364" actId="478"/>
          <ac:spMkLst>
            <pc:docMk/>
            <pc:sldMk cId="1957903885" sldId="275"/>
            <ac:spMk id="8" creationId="{10872968-06EF-E51F-6579-16687DE93D7E}"/>
          </ac:spMkLst>
        </pc:spChg>
        <pc:graphicFrameChg chg="del modGraphic">
          <ac:chgData name="Vilanculo, Elizabeth Luis GIZ MZ" userId="9840c67b-6f28-4c17-9bde-b04528344679" providerId="ADAL" clId="{7608D6F9-66B7-49BC-8431-971CE337B4A4}" dt="2024-04-10T08:52:34.847" v="359" actId="478"/>
          <ac:graphicFrameMkLst>
            <pc:docMk/>
            <pc:sldMk cId="1957903885" sldId="275"/>
            <ac:graphicFrameMk id="5" creationId="{5D68A301-C048-BE38-6C6E-E193A3866E73}"/>
          </ac:graphicFrameMkLst>
        </pc:graphicFrameChg>
        <pc:graphicFrameChg chg="mod modGraphic">
          <ac:chgData name="Vilanculo, Elizabeth Luis GIZ MZ" userId="9840c67b-6f28-4c17-9bde-b04528344679" providerId="ADAL" clId="{7608D6F9-66B7-49BC-8431-971CE337B4A4}" dt="2024-04-10T09:00:30.987" v="499" actId="20577"/>
          <ac:graphicFrameMkLst>
            <pc:docMk/>
            <pc:sldMk cId="1957903885" sldId="275"/>
            <ac:graphicFrameMk id="6" creationId="{A74BCE1E-2FC3-2ECB-14E3-09573AEF4CC1}"/>
          </ac:graphicFrameMkLst>
        </pc:graphicFrameChg>
      </pc:sldChg>
      <pc:sldChg chg="addSp modSp mod ord setBg">
        <pc:chgData name="Vilanculo, Elizabeth Luis GIZ MZ" userId="9840c67b-6f28-4c17-9bde-b04528344679" providerId="ADAL" clId="{7608D6F9-66B7-49BC-8431-971CE337B4A4}" dt="2024-04-10T10:00:13.618" v="816" actId="20577"/>
        <pc:sldMkLst>
          <pc:docMk/>
          <pc:sldMk cId="798318823" sldId="276"/>
        </pc:sldMkLst>
        <pc:spChg chg="mod">
          <ac:chgData name="Vilanculo, Elizabeth Luis GIZ MZ" userId="9840c67b-6f28-4c17-9bde-b04528344679" providerId="ADAL" clId="{7608D6F9-66B7-49BC-8431-971CE337B4A4}" dt="2024-04-10T09:48:03.255" v="736" actId="14100"/>
          <ac:spMkLst>
            <pc:docMk/>
            <pc:sldMk cId="798318823" sldId="276"/>
            <ac:spMk id="2" creationId="{00000000-0000-0000-0000-000000000000}"/>
          </ac:spMkLst>
        </pc:spChg>
        <pc:spChg chg="mod">
          <ac:chgData name="Vilanculo, Elizabeth Luis GIZ MZ" userId="9840c67b-6f28-4c17-9bde-b04528344679" providerId="ADAL" clId="{7608D6F9-66B7-49BC-8431-971CE337B4A4}" dt="2024-04-10T10:00:13.618" v="816" actId="20577"/>
          <ac:spMkLst>
            <pc:docMk/>
            <pc:sldMk cId="798318823" sldId="276"/>
            <ac:spMk id="3" creationId="{00000000-0000-0000-0000-000000000000}"/>
          </ac:spMkLst>
        </pc:spChg>
        <pc:spChg chg="add">
          <ac:chgData name="Vilanculo, Elizabeth Luis GIZ MZ" userId="9840c67b-6f28-4c17-9bde-b04528344679" providerId="ADAL" clId="{7608D6F9-66B7-49BC-8431-971CE337B4A4}" dt="2024-04-10T09:29:12.870" v="689" actId="26606"/>
          <ac:spMkLst>
            <pc:docMk/>
            <pc:sldMk cId="798318823" sldId="276"/>
            <ac:spMk id="4103" creationId="{04812C46-200A-4DEB-A05E-3ED6C68C2387}"/>
          </ac:spMkLst>
        </pc:spChg>
        <pc:spChg chg="add">
          <ac:chgData name="Vilanculo, Elizabeth Luis GIZ MZ" userId="9840c67b-6f28-4c17-9bde-b04528344679" providerId="ADAL" clId="{7608D6F9-66B7-49BC-8431-971CE337B4A4}" dt="2024-04-10T09:29:12.870" v="689" actId="26606"/>
          <ac:spMkLst>
            <pc:docMk/>
            <pc:sldMk cId="798318823" sldId="276"/>
            <ac:spMk id="4105" creationId="{D1EA859B-E555-4109-94F3-6700E046E008}"/>
          </ac:spMkLst>
        </pc:spChg>
        <pc:picChg chg="add mod ord">
          <ac:chgData name="Vilanculo, Elizabeth Luis GIZ MZ" userId="9840c67b-6f28-4c17-9bde-b04528344679" providerId="ADAL" clId="{7608D6F9-66B7-49BC-8431-971CE337B4A4}" dt="2024-04-10T09:29:12.870" v="689" actId="26606"/>
          <ac:picMkLst>
            <pc:docMk/>
            <pc:sldMk cId="798318823" sldId="276"/>
            <ac:picMk id="4098" creationId="{9A3DAAB0-3519-57C1-5994-3B48B7E65EBF}"/>
          </ac:picMkLst>
        </pc:picChg>
      </pc:sldChg>
      <pc:sldChg chg="addSp delSp modSp mod ord setBg">
        <pc:chgData name="Vilanculo, Elizabeth Luis GIZ MZ" userId="9840c67b-6f28-4c17-9bde-b04528344679" providerId="ADAL" clId="{7608D6F9-66B7-49BC-8431-971CE337B4A4}" dt="2024-04-10T09:59:54.170" v="812" actId="14100"/>
        <pc:sldMkLst>
          <pc:docMk/>
          <pc:sldMk cId="3230627163" sldId="277"/>
        </pc:sldMkLst>
        <pc:spChg chg="mod">
          <ac:chgData name="Vilanculo, Elizabeth Luis GIZ MZ" userId="9840c67b-6f28-4c17-9bde-b04528344679" providerId="ADAL" clId="{7608D6F9-66B7-49BC-8431-971CE337B4A4}" dt="2024-04-10T09:59:48.490" v="811" actId="122"/>
          <ac:spMkLst>
            <pc:docMk/>
            <pc:sldMk cId="3230627163" sldId="277"/>
            <ac:spMk id="2" creationId="{00000000-0000-0000-0000-000000000000}"/>
          </ac:spMkLst>
        </pc:spChg>
        <pc:spChg chg="mod">
          <ac:chgData name="Vilanculo, Elizabeth Luis GIZ MZ" userId="9840c67b-6f28-4c17-9bde-b04528344679" providerId="ADAL" clId="{7608D6F9-66B7-49BC-8431-971CE337B4A4}" dt="2024-04-10T09:59:54.170" v="812" actId="14100"/>
          <ac:spMkLst>
            <pc:docMk/>
            <pc:sldMk cId="3230627163" sldId="277"/>
            <ac:spMk id="3" creationId="{00000000-0000-0000-0000-000000000000}"/>
          </ac:spMkLst>
        </pc:spChg>
        <pc:spChg chg="add del">
          <ac:chgData name="Vilanculo, Elizabeth Luis GIZ MZ" userId="9840c67b-6f28-4c17-9bde-b04528344679" providerId="ADAL" clId="{7608D6F9-66B7-49BC-8431-971CE337B4A4}" dt="2024-04-10T09:59:02.028" v="801" actId="26606"/>
          <ac:spMkLst>
            <pc:docMk/>
            <pc:sldMk cId="3230627163" sldId="277"/>
            <ac:spMk id="7175" creationId="{04812C46-200A-4DEB-A05E-3ED6C68C2387}"/>
          </ac:spMkLst>
        </pc:spChg>
        <pc:spChg chg="add del">
          <ac:chgData name="Vilanculo, Elizabeth Luis GIZ MZ" userId="9840c67b-6f28-4c17-9bde-b04528344679" providerId="ADAL" clId="{7608D6F9-66B7-49BC-8431-971CE337B4A4}" dt="2024-04-10T09:59:02.028" v="801" actId="26606"/>
          <ac:spMkLst>
            <pc:docMk/>
            <pc:sldMk cId="3230627163" sldId="277"/>
            <ac:spMk id="7177" creationId="{D1EA859B-E555-4109-94F3-6700E046E008}"/>
          </ac:spMkLst>
        </pc:spChg>
        <pc:spChg chg="add">
          <ac:chgData name="Vilanculo, Elizabeth Luis GIZ MZ" userId="9840c67b-6f28-4c17-9bde-b04528344679" providerId="ADAL" clId="{7608D6F9-66B7-49BC-8431-971CE337B4A4}" dt="2024-04-10T09:59:02.028" v="801" actId="26606"/>
          <ac:spMkLst>
            <pc:docMk/>
            <pc:sldMk cId="3230627163" sldId="277"/>
            <ac:spMk id="7182" creationId="{04812C46-200A-4DEB-A05E-3ED6C68C2387}"/>
          </ac:spMkLst>
        </pc:spChg>
        <pc:spChg chg="add">
          <ac:chgData name="Vilanculo, Elizabeth Luis GIZ MZ" userId="9840c67b-6f28-4c17-9bde-b04528344679" providerId="ADAL" clId="{7608D6F9-66B7-49BC-8431-971CE337B4A4}" dt="2024-04-10T09:59:02.028" v="801" actId="26606"/>
          <ac:spMkLst>
            <pc:docMk/>
            <pc:sldMk cId="3230627163" sldId="277"/>
            <ac:spMk id="7184" creationId="{D1EA859B-E555-4109-94F3-6700E046E008}"/>
          </ac:spMkLst>
        </pc:spChg>
        <pc:picChg chg="add del mod ord">
          <ac:chgData name="Vilanculo, Elizabeth Luis GIZ MZ" userId="9840c67b-6f28-4c17-9bde-b04528344679" providerId="ADAL" clId="{7608D6F9-66B7-49BC-8431-971CE337B4A4}" dt="2024-04-10T09:58:48.031" v="798" actId="478"/>
          <ac:picMkLst>
            <pc:docMk/>
            <pc:sldMk cId="3230627163" sldId="277"/>
            <ac:picMk id="7170" creationId="{F6A89FA1-67FD-F4F6-E7E8-B823DB20E806}"/>
          </ac:picMkLst>
        </pc:picChg>
        <pc:picChg chg="add mod ord">
          <ac:chgData name="Vilanculo, Elizabeth Luis GIZ MZ" userId="9840c67b-6f28-4c17-9bde-b04528344679" providerId="ADAL" clId="{7608D6F9-66B7-49BC-8431-971CE337B4A4}" dt="2024-04-10T09:59:02.028" v="801" actId="26606"/>
          <ac:picMkLst>
            <pc:docMk/>
            <pc:sldMk cId="3230627163" sldId="277"/>
            <ac:picMk id="7172" creationId="{AABC3A89-DF41-B1C8-CD7B-51B26ACF5F48}"/>
          </ac:picMkLst>
        </pc:picChg>
      </pc:sldChg>
      <pc:sldChg chg="addSp delSp modSp add mod ord setBg">
        <pc:chgData name="Vilanculo, Elizabeth Luis GIZ MZ" userId="9840c67b-6f28-4c17-9bde-b04528344679" providerId="ADAL" clId="{7608D6F9-66B7-49BC-8431-971CE337B4A4}" dt="2024-04-10T09:16:20.744" v="668" actId="20577"/>
        <pc:sldMkLst>
          <pc:docMk/>
          <pc:sldMk cId="751664699" sldId="278"/>
        </pc:sldMkLst>
        <pc:spChg chg="mod">
          <ac:chgData name="Vilanculo, Elizabeth Luis GIZ MZ" userId="9840c67b-6f28-4c17-9bde-b04528344679" providerId="ADAL" clId="{7608D6F9-66B7-49BC-8431-971CE337B4A4}" dt="2024-04-10T07:51:44.863" v="117" actId="1076"/>
          <ac:spMkLst>
            <pc:docMk/>
            <pc:sldMk cId="751664699" sldId="278"/>
            <ac:spMk id="2" creationId="{00000000-0000-0000-0000-000000000000}"/>
          </ac:spMkLst>
        </pc:spChg>
        <pc:spChg chg="del mod">
          <ac:chgData name="Vilanculo, Elizabeth Luis GIZ MZ" userId="9840c67b-6f28-4c17-9bde-b04528344679" providerId="ADAL" clId="{7608D6F9-66B7-49BC-8431-971CE337B4A4}" dt="2024-04-09T16:20:58.649" v="56"/>
          <ac:spMkLst>
            <pc:docMk/>
            <pc:sldMk cId="751664699" sldId="278"/>
            <ac:spMk id="3" creationId="{00000000-0000-0000-0000-000000000000}"/>
          </ac:spMkLst>
        </pc:spChg>
        <pc:spChg chg="add mod">
          <ac:chgData name="Vilanculo, Elizabeth Luis GIZ MZ" userId="9840c67b-6f28-4c17-9bde-b04528344679" providerId="ADAL" clId="{7608D6F9-66B7-49BC-8431-971CE337B4A4}" dt="2024-04-10T09:16:20.744" v="668" actId="20577"/>
          <ac:spMkLst>
            <pc:docMk/>
            <pc:sldMk cId="751664699" sldId="278"/>
            <ac:spMk id="1030" creationId="{DC9B821B-E68C-3CF1-528B-DE486623B9DA}"/>
          </ac:spMkLst>
        </pc:spChg>
        <pc:grpChg chg="add">
          <ac:chgData name="Vilanculo, Elizabeth Luis GIZ MZ" userId="9840c67b-6f28-4c17-9bde-b04528344679" providerId="ADAL" clId="{7608D6F9-66B7-49BC-8431-971CE337B4A4}" dt="2024-04-09T16:21:05.149" v="57" actId="26606"/>
          <ac:grpSpMkLst>
            <pc:docMk/>
            <pc:sldMk cId="751664699" sldId="278"/>
            <ac:grpSpMk id="1033" creationId="{C54A2A4D-19EF-3552-F383-6AD9587C8AFC}"/>
          </ac:grpSpMkLst>
        </pc:grpChg>
        <pc:picChg chg="add mod">
          <ac:chgData name="Vilanculo, Elizabeth Luis GIZ MZ" userId="9840c67b-6f28-4c17-9bde-b04528344679" providerId="ADAL" clId="{7608D6F9-66B7-49BC-8431-971CE337B4A4}" dt="2024-04-10T07:51:59.459" v="120" actId="14100"/>
          <ac:picMkLst>
            <pc:docMk/>
            <pc:sldMk cId="751664699" sldId="278"/>
            <ac:picMk id="1026" creationId="{7D398F13-39F3-0F4E-92D9-9B7625059AE4}"/>
          </ac:picMkLst>
        </pc:picChg>
      </pc:sldChg>
      <pc:sldChg chg="addSp delSp modSp add mod ord setBg">
        <pc:chgData name="Vilanculo, Elizabeth Luis GIZ MZ" userId="9840c67b-6f28-4c17-9bde-b04528344679" providerId="ADAL" clId="{7608D6F9-66B7-49BC-8431-971CE337B4A4}" dt="2024-04-10T08:42:42.999" v="350" actId="20577"/>
        <pc:sldMkLst>
          <pc:docMk/>
          <pc:sldMk cId="2823957071" sldId="279"/>
        </pc:sldMkLst>
        <pc:spChg chg="mod">
          <ac:chgData name="Vilanculo, Elizabeth Luis GIZ MZ" userId="9840c67b-6f28-4c17-9bde-b04528344679" providerId="ADAL" clId="{7608D6F9-66B7-49BC-8431-971CE337B4A4}" dt="2024-04-10T08:19:52.097" v="236" actId="14100"/>
          <ac:spMkLst>
            <pc:docMk/>
            <pc:sldMk cId="2823957071" sldId="279"/>
            <ac:spMk id="2" creationId="{00000000-0000-0000-0000-000000000000}"/>
          </ac:spMkLst>
        </pc:spChg>
        <pc:spChg chg="del mod">
          <ac:chgData name="Vilanculo, Elizabeth Luis GIZ MZ" userId="9840c67b-6f28-4c17-9bde-b04528344679" providerId="ADAL" clId="{7608D6F9-66B7-49BC-8431-971CE337B4A4}" dt="2024-04-10T08:05:00.595" v="147" actId="931"/>
          <ac:spMkLst>
            <pc:docMk/>
            <pc:sldMk cId="2823957071" sldId="279"/>
            <ac:spMk id="3" creationId="{00000000-0000-0000-0000-000000000000}"/>
          </ac:spMkLst>
        </pc:spChg>
        <pc:spChg chg="add mod ord">
          <ac:chgData name="Vilanculo, Elizabeth Luis GIZ MZ" userId="9840c67b-6f28-4c17-9bde-b04528344679" providerId="ADAL" clId="{7608D6F9-66B7-49BC-8431-971CE337B4A4}" dt="2024-04-10T08:42:42.999" v="350" actId="20577"/>
          <ac:spMkLst>
            <pc:docMk/>
            <pc:sldMk cId="2823957071" sldId="279"/>
            <ac:spMk id="9" creationId="{A110AD86-DE35-61F4-D581-D6A3D7A0D003}"/>
          </ac:spMkLst>
        </pc:spChg>
        <pc:spChg chg="add del">
          <ac:chgData name="Vilanculo, Elizabeth Luis GIZ MZ" userId="9840c67b-6f28-4c17-9bde-b04528344679" providerId="ADAL" clId="{7608D6F9-66B7-49BC-8431-971CE337B4A4}" dt="2024-04-10T08:10:29.623" v="168" actId="26606"/>
          <ac:spMkLst>
            <pc:docMk/>
            <pc:sldMk cId="2823957071" sldId="279"/>
            <ac:spMk id="12" creationId="{AE3A741D-C19B-960A-5803-1C5887147820}"/>
          </ac:spMkLst>
        </pc:spChg>
        <pc:spChg chg="add del">
          <ac:chgData name="Vilanculo, Elizabeth Luis GIZ MZ" userId="9840c67b-6f28-4c17-9bde-b04528344679" providerId="ADAL" clId="{7608D6F9-66B7-49BC-8431-971CE337B4A4}" dt="2024-04-10T08:10:29.623" v="168" actId="26606"/>
          <ac:spMkLst>
            <pc:docMk/>
            <pc:sldMk cId="2823957071" sldId="279"/>
            <ac:spMk id="14" creationId="{9C3A50E9-9119-7BC3-083B-2D84CCC78E47}"/>
          </ac:spMkLst>
        </pc:spChg>
        <pc:spChg chg="add del">
          <ac:chgData name="Vilanculo, Elizabeth Luis GIZ MZ" userId="9840c67b-6f28-4c17-9bde-b04528344679" providerId="ADAL" clId="{7608D6F9-66B7-49BC-8431-971CE337B4A4}" dt="2024-04-10T08:10:29.623" v="168" actId="26606"/>
          <ac:spMkLst>
            <pc:docMk/>
            <pc:sldMk cId="2823957071" sldId="279"/>
            <ac:spMk id="16" creationId="{DC39DE25-0E4E-0AA7-0932-1D78C2372786}"/>
          </ac:spMkLst>
        </pc:spChg>
        <pc:spChg chg="add del">
          <ac:chgData name="Vilanculo, Elizabeth Luis GIZ MZ" userId="9840c67b-6f28-4c17-9bde-b04528344679" providerId="ADAL" clId="{7608D6F9-66B7-49BC-8431-971CE337B4A4}" dt="2024-04-10T08:10:29.623" v="168" actId="26606"/>
          <ac:spMkLst>
            <pc:docMk/>
            <pc:sldMk cId="2823957071" sldId="279"/>
            <ac:spMk id="18" creationId="{8D6EA299-0840-6DEA-E670-C49AEBC87E89}"/>
          </ac:spMkLst>
        </pc:spChg>
        <pc:grpChg chg="add del">
          <ac:chgData name="Vilanculo, Elizabeth Luis GIZ MZ" userId="9840c67b-6f28-4c17-9bde-b04528344679" providerId="ADAL" clId="{7608D6F9-66B7-49BC-8431-971CE337B4A4}" dt="2024-04-10T08:10:26.173" v="166" actId="26606"/>
          <ac:grpSpMkLst>
            <pc:docMk/>
            <pc:sldMk cId="2823957071" sldId="279"/>
            <ac:grpSpMk id="23" creationId="{792AA144-DDFF-C43B-6866-516C9091D065}"/>
          </ac:grpSpMkLst>
        </pc:grpChg>
        <pc:grpChg chg="add del">
          <ac:chgData name="Vilanculo, Elizabeth Luis GIZ MZ" userId="9840c67b-6f28-4c17-9bde-b04528344679" providerId="ADAL" clId="{7608D6F9-66B7-49BC-8431-971CE337B4A4}" dt="2024-04-10T08:10:29.623" v="168" actId="26606"/>
          <ac:grpSpMkLst>
            <pc:docMk/>
            <pc:sldMk cId="2823957071" sldId="279"/>
            <ac:grpSpMk id="27" creationId="{B0F380AC-9202-53E9-8D39-90E7C2AC7550}"/>
          </ac:grpSpMkLst>
        </pc:grpChg>
        <pc:picChg chg="add mod ord">
          <ac:chgData name="Vilanculo, Elizabeth Luis GIZ MZ" userId="9840c67b-6f28-4c17-9bde-b04528344679" providerId="ADAL" clId="{7608D6F9-66B7-49BC-8431-971CE337B4A4}" dt="2024-04-10T08:10:41.239" v="171" actId="14100"/>
          <ac:picMkLst>
            <pc:docMk/>
            <pc:sldMk cId="2823957071" sldId="279"/>
            <ac:picMk id="5" creationId="{50B759E2-94AA-C512-4FF3-132F196B2D90}"/>
          </ac:picMkLst>
        </pc:picChg>
        <pc:picChg chg="add mod ord">
          <ac:chgData name="Vilanculo, Elizabeth Luis GIZ MZ" userId="9840c67b-6f28-4c17-9bde-b04528344679" providerId="ADAL" clId="{7608D6F9-66B7-49BC-8431-971CE337B4A4}" dt="2024-04-10T08:13:33.643" v="206" actId="14100"/>
          <ac:picMkLst>
            <pc:docMk/>
            <pc:sldMk cId="2823957071" sldId="279"/>
            <ac:picMk id="7" creationId="{AD10C089-4F49-4CE5-B291-59E64FE21067}"/>
          </ac:picMkLst>
        </pc:picChg>
      </pc:sldChg>
      <pc:sldChg chg="modSp add mod ord">
        <pc:chgData name="Vilanculo, Elizabeth Luis GIZ MZ" userId="9840c67b-6f28-4c17-9bde-b04528344679" providerId="ADAL" clId="{7608D6F9-66B7-49BC-8431-971CE337B4A4}" dt="2024-04-10T08:50:42.010" v="355" actId="20577"/>
        <pc:sldMkLst>
          <pc:docMk/>
          <pc:sldMk cId="3773085799" sldId="280"/>
        </pc:sldMkLst>
        <pc:spChg chg="mod">
          <ac:chgData name="Vilanculo, Elizabeth Luis GIZ MZ" userId="9840c67b-6f28-4c17-9bde-b04528344679" providerId="ADAL" clId="{7608D6F9-66B7-49BC-8431-971CE337B4A4}" dt="2024-04-10T08:50:42.010" v="355" actId="20577"/>
          <ac:spMkLst>
            <pc:docMk/>
            <pc:sldMk cId="3773085799" sldId="280"/>
            <ac:spMk id="2" creationId="{00000000-0000-0000-0000-000000000000}"/>
          </ac:spMkLst>
        </pc:spChg>
        <pc:spChg chg="mod">
          <ac:chgData name="Vilanculo, Elizabeth Luis GIZ MZ" userId="9840c67b-6f28-4c17-9bde-b04528344679" providerId="ADAL" clId="{7608D6F9-66B7-49BC-8431-971CE337B4A4}" dt="2024-04-10T08:50:31.460" v="353" actId="20577"/>
          <ac:spMkLst>
            <pc:docMk/>
            <pc:sldMk cId="3773085799" sldId="280"/>
            <ac:spMk id="9" creationId="{A110AD86-DE35-61F4-D581-D6A3D7A0D003}"/>
          </ac:spMkLst>
        </pc:spChg>
      </pc:sldChg>
      <pc:sldChg chg="add del">
        <pc:chgData name="Vilanculo, Elizabeth Luis GIZ MZ" userId="9840c67b-6f28-4c17-9bde-b04528344679" providerId="ADAL" clId="{7608D6F9-66B7-49BC-8431-971CE337B4A4}" dt="2024-04-10T08:40:32.270" v="320" actId="2890"/>
        <pc:sldMkLst>
          <pc:docMk/>
          <pc:sldMk cId="2224899338" sldId="281"/>
        </pc:sldMkLst>
      </pc:sldChg>
      <pc:sldChg chg="modSp add mod">
        <pc:chgData name="Vilanculo, Elizabeth Luis GIZ MZ" userId="9840c67b-6f28-4c17-9bde-b04528344679" providerId="ADAL" clId="{7608D6F9-66B7-49BC-8431-971CE337B4A4}" dt="2024-04-10T08:42:37.300" v="345" actId="20577"/>
        <pc:sldMkLst>
          <pc:docMk/>
          <pc:sldMk cId="3556135461" sldId="281"/>
        </pc:sldMkLst>
        <pc:spChg chg="mod">
          <ac:chgData name="Vilanculo, Elizabeth Luis GIZ MZ" userId="9840c67b-6f28-4c17-9bde-b04528344679" providerId="ADAL" clId="{7608D6F9-66B7-49BC-8431-971CE337B4A4}" dt="2024-04-10T08:42:10.576" v="323" actId="20577"/>
          <ac:spMkLst>
            <pc:docMk/>
            <pc:sldMk cId="3556135461" sldId="281"/>
            <ac:spMk id="2" creationId="{00000000-0000-0000-0000-000000000000}"/>
          </ac:spMkLst>
        </pc:spChg>
        <pc:spChg chg="mod">
          <ac:chgData name="Vilanculo, Elizabeth Luis GIZ MZ" userId="9840c67b-6f28-4c17-9bde-b04528344679" providerId="ADAL" clId="{7608D6F9-66B7-49BC-8431-971CE337B4A4}" dt="2024-04-10T08:42:37.300" v="345" actId="20577"/>
          <ac:spMkLst>
            <pc:docMk/>
            <pc:sldMk cId="3556135461" sldId="281"/>
            <ac:spMk id="9" creationId="{A110AD86-DE35-61F4-D581-D6A3D7A0D003}"/>
          </ac:spMkLst>
        </pc:spChg>
      </pc:sldChg>
      <pc:sldChg chg="addSp delSp modSp add mod">
        <pc:chgData name="Vilanculo, Elizabeth Luis GIZ MZ" userId="9840c67b-6f28-4c17-9bde-b04528344679" providerId="ADAL" clId="{7608D6F9-66B7-49BC-8431-971CE337B4A4}" dt="2024-04-10T10:18:37.190" v="1059" actId="1076"/>
        <pc:sldMkLst>
          <pc:docMk/>
          <pc:sldMk cId="2089602634" sldId="282"/>
        </pc:sldMkLst>
        <pc:spChg chg="mod">
          <ac:chgData name="Vilanculo, Elizabeth Luis GIZ MZ" userId="9840c67b-6f28-4c17-9bde-b04528344679" providerId="ADAL" clId="{7608D6F9-66B7-49BC-8431-971CE337B4A4}" dt="2024-04-10T10:18:37.190" v="1059" actId="1076"/>
          <ac:spMkLst>
            <pc:docMk/>
            <pc:sldMk cId="2089602634" sldId="282"/>
            <ac:spMk id="2" creationId="{00000000-0000-0000-0000-000000000000}"/>
          </ac:spMkLst>
        </pc:spChg>
        <pc:spChg chg="add del mod">
          <ac:chgData name="Vilanculo, Elizabeth Luis GIZ MZ" userId="9840c67b-6f28-4c17-9bde-b04528344679" providerId="ADAL" clId="{7608D6F9-66B7-49BC-8431-971CE337B4A4}" dt="2024-04-10T10:13:43.097" v="898" actId="478"/>
          <ac:spMkLst>
            <pc:docMk/>
            <pc:sldMk cId="2089602634" sldId="282"/>
            <ac:spMk id="4" creationId="{86200ABC-4C6F-7869-A0C2-F152E9656A3B}"/>
          </ac:spMkLst>
        </pc:spChg>
        <pc:spChg chg="add mod">
          <ac:chgData name="Vilanculo, Elizabeth Luis GIZ MZ" userId="9840c67b-6f28-4c17-9bde-b04528344679" providerId="ADAL" clId="{7608D6F9-66B7-49BC-8431-971CE337B4A4}" dt="2024-04-10T10:18:18.336" v="1055" actId="14100"/>
          <ac:spMkLst>
            <pc:docMk/>
            <pc:sldMk cId="2089602634" sldId="282"/>
            <ac:spMk id="11" creationId="{1A602E87-8008-822F-58D2-5D9D474DACE2}"/>
          </ac:spMkLst>
        </pc:spChg>
        <pc:graphicFrameChg chg="del modGraphic">
          <ac:chgData name="Vilanculo, Elizabeth Luis GIZ MZ" userId="9840c67b-6f28-4c17-9bde-b04528344679" providerId="ADAL" clId="{7608D6F9-66B7-49BC-8431-971CE337B4A4}" dt="2024-04-10T10:13:40.002" v="897" actId="478"/>
          <ac:graphicFrameMkLst>
            <pc:docMk/>
            <pc:sldMk cId="2089602634" sldId="282"/>
            <ac:graphicFrameMk id="5" creationId="{5D68A301-C048-BE38-6C6E-E193A3866E73}"/>
          </ac:graphicFrameMkLst>
        </pc:graphicFrameChg>
        <pc:graphicFrameChg chg="del mod modGraphic">
          <ac:chgData name="Vilanculo, Elizabeth Luis GIZ MZ" userId="9840c67b-6f28-4c17-9bde-b04528344679" providerId="ADAL" clId="{7608D6F9-66B7-49BC-8431-971CE337B4A4}" dt="2024-04-10T10:18:04.699" v="1051" actId="478"/>
          <ac:graphicFrameMkLst>
            <pc:docMk/>
            <pc:sldMk cId="2089602634" sldId="282"/>
            <ac:graphicFrameMk id="6" creationId="{A74BCE1E-2FC3-2ECB-14E3-09573AEF4CC1}"/>
          </ac:graphicFrameMkLst>
        </pc:graphicFrameChg>
        <pc:picChg chg="add mod">
          <ac:chgData name="Vilanculo, Elizabeth Luis GIZ MZ" userId="9840c67b-6f28-4c17-9bde-b04528344679" providerId="ADAL" clId="{7608D6F9-66B7-49BC-8431-971CE337B4A4}" dt="2024-04-10T10:17:56.372" v="1049" actId="208"/>
          <ac:picMkLst>
            <pc:docMk/>
            <pc:sldMk cId="2089602634" sldId="282"/>
            <ac:picMk id="8" creationId="{5CFF7560-13EF-8AE7-905E-15A904FD2F7E}"/>
          </ac:picMkLst>
        </pc:picChg>
        <pc:picChg chg="add mod">
          <ac:chgData name="Vilanculo, Elizabeth Luis GIZ MZ" userId="9840c67b-6f28-4c17-9bde-b04528344679" providerId="ADAL" clId="{7608D6F9-66B7-49BC-8431-971CE337B4A4}" dt="2024-04-10T10:18:32.112" v="1058" actId="1076"/>
          <ac:picMkLst>
            <pc:docMk/>
            <pc:sldMk cId="2089602634" sldId="282"/>
            <ac:picMk id="10" creationId="{B3A2156C-EAE7-2F2A-0DDD-F5CFC621A5D8}"/>
          </ac:picMkLst>
        </pc:picChg>
      </pc:sldChg>
      <pc:sldChg chg="addSp delSp modSp add mod setBg addAnim">
        <pc:chgData name="Vilanculo, Elizabeth Luis GIZ MZ" userId="9840c67b-6f28-4c17-9bde-b04528344679" providerId="ADAL" clId="{7608D6F9-66B7-49BC-8431-971CE337B4A4}" dt="2024-04-10T09:13:58.041" v="535" actId="27614"/>
        <pc:sldMkLst>
          <pc:docMk/>
          <pc:sldMk cId="2217057005" sldId="283"/>
        </pc:sldMkLst>
        <pc:spChg chg="mod">
          <ac:chgData name="Vilanculo, Elizabeth Luis GIZ MZ" userId="9840c67b-6f28-4c17-9bde-b04528344679" providerId="ADAL" clId="{7608D6F9-66B7-49BC-8431-971CE337B4A4}" dt="2024-04-10T09:13:37.330" v="532" actId="26606"/>
          <ac:spMkLst>
            <pc:docMk/>
            <pc:sldMk cId="2217057005" sldId="283"/>
            <ac:spMk id="2" creationId="{00000000-0000-0000-0000-000000000000}"/>
          </ac:spMkLst>
        </pc:spChg>
        <pc:spChg chg="add del mod">
          <ac:chgData name="Vilanculo, Elizabeth Luis GIZ MZ" userId="9840c67b-6f28-4c17-9bde-b04528344679" providerId="ADAL" clId="{7608D6F9-66B7-49BC-8431-971CE337B4A4}" dt="2024-04-10T09:08:30.602" v="502" actId="931"/>
          <ac:spMkLst>
            <pc:docMk/>
            <pc:sldMk cId="2217057005" sldId="283"/>
            <ac:spMk id="4" creationId="{FD219FC3-9A26-CA61-CB40-372C0591EFC8}"/>
          </ac:spMkLst>
        </pc:spChg>
        <pc:spChg chg="add del mod">
          <ac:chgData name="Vilanculo, Elizabeth Luis GIZ MZ" userId="9840c67b-6f28-4c17-9bde-b04528344679" providerId="ADAL" clId="{7608D6F9-66B7-49BC-8431-971CE337B4A4}" dt="2024-04-10T09:12:51.176" v="509"/>
          <ac:spMkLst>
            <pc:docMk/>
            <pc:sldMk cId="2217057005" sldId="283"/>
            <ac:spMk id="10" creationId="{1AF99566-27B4-268B-7A88-38EF6D9A5D1C}"/>
          </ac:spMkLst>
        </pc:spChg>
        <pc:spChg chg="add del">
          <ac:chgData name="Vilanculo, Elizabeth Luis GIZ MZ" userId="9840c67b-6f28-4c17-9bde-b04528344679" providerId="ADAL" clId="{7608D6F9-66B7-49BC-8431-971CE337B4A4}" dt="2024-04-10T09:13:15.180" v="513" actId="478"/>
          <ac:spMkLst>
            <pc:docMk/>
            <pc:sldMk cId="2217057005" sldId="283"/>
            <ac:spMk id="15" creationId="{AFF7E1B3-E388-72DA-712D-224E0872D6EA}"/>
          </ac:spMkLst>
        </pc:spChg>
        <pc:spChg chg="add del">
          <ac:chgData name="Vilanculo, Elizabeth Luis GIZ MZ" userId="9840c67b-6f28-4c17-9bde-b04528344679" providerId="ADAL" clId="{7608D6F9-66B7-49BC-8431-971CE337B4A4}" dt="2024-04-10T09:13:10.196" v="511" actId="26606"/>
          <ac:spMkLst>
            <pc:docMk/>
            <pc:sldMk cId="2217057005" sldId="283"/>
            <ac:spMk id="16" creationId="{D4771268-CB57-404A-9271-370EB28F6090}"/>
          </ac:spMkLst>
        </pc:spChg>
        <pc:spChg chg="add del">
          <ac:chgData name="Vilanculo, Elizabeth Luis GIZ MZ" userId="9840c67b-6f28-4c17-9bde-b04528344679" providerId="ADAL" clId="{7608D6F9-66B7-49BC-8431-971CE337B4A4}" dt="2024-04-10T09:13:37.330" v="532" actId="26606"/>
          <ac:spMkLst>
            <pc:docMk/>
            <pc:sldMk cId="2217057005" sldId="283"/>
            <ac:spMk id="18" creationId="{AE3A741D-C19B-960A-5803-1C5887147820}"/>
          </ac:spMkLst>
        </pc:spChg>
        <pc:spChg chg="add del">
          <ac:chgData name="Vilanculo, Elizabeth Luis GIZ MZ" userId="9840c67b-6f28-4c17-9bde-b04528344679" providerId="ADAL" clId="{7608D6F9-66B7-49BC-8431-971CE337B4A4}" dt="2024-04-10T09:13:37.330" v="532" actId="26606"/>
          <ac:spMkLst>
            <pc:docMk/>
            <pc:sldMk cId="2217057005" sldId="283"/>
            <ac:spMk id="20" creationId="{9C3A50E9-9119-7BC3-083B-2D84CCC78E47}"/>
          </ac:spMkLst>
        </pc:spChg>
        <pc:spChg chg="add del">
          <ac:chgData name="Vilanculo, Elizabeth Luis GIZ MZ" userId="9840c67b-6f28-4c17-9bde-b04528344679" providerId="ADAL" clId="{7608D6F9-66B7-49BC-8431-971CE337B4A4}" dt="2024-04-10T09:13:37.330" v="532" actId="26606"/>
          <ac:spMkLst>
            <pc:docMk/>
            <pc:sldMk cId="2217057005" sldId="283"/>
            <ac:spMk id="22" creationId="{DC39DE25-0E4E-0AA7-0932-1D78C2372786}"/>
          </ac:spMkLst>
        </pc:spChg>
        <pc:spChg chg="add del">
          <ac:chgData name="Vilanculo, Elizabeth Luis GIZ MZ" userId="9840c67b-6f28-4c17-9bde-b04528344679" providerId="ADAL" clId="{7608D6F9-66B7-49BC-8431-971CE337B4A4}" dt="2024-04-10T09:13:37.330" v="532" actId="26606"/>
          <ac:spMkLst>
            <pc:docMk/>
            <pc:sldMk cId="2217057005" sldId="283"/>
            <ac:spMk id="24" creationId="{8D6EA299-0840-6DEA-E670-C49AEBC87E89}"/>
          </ac:spMkLst>
        </pc:spChg>
        <pc:grpChg chg="add del">
          <ac:chgData name="Vilanculo, Elizabeth Luis GIZ MZ" userId="9840c67b-6f28-4c17-9bde-b04528344679" providerId="ADAL" clId="{7608D6F9-66B7-49BC-8431-971CE337B4A4}" dt="2024-04-10T09:13:53.822" v="533" actId="26606"/>
          <ac:grpSpMkLst>
            <pc:docMk/>
            <pc:sldMk cId="2217057005" sldId="283"/>
            <ac:grpSpMk id="29" creationId="{FB7FB62D-DD5B-C587-F53F-679128D41B8A}"/>
          </ac:grpSpMkLst>
        </pc:grpChg>
        <pc:grpChg chg="add">
          <ac:chgData name="Vilanculo, Elizabeth Luis GIZ MZ" userId="9840c67b-6f28-4c17-9bde-b04528344679" providerId="ADAL" clId="{7608D6F9-66B7-49BC-8431-971CE337B4A4}" dt="2024-04-10T09:13:53.822" v="533" actId="26606"/>
          <ac:grpSpMkLst>
            <pc:docMk/>
            <pc:sldMk cId="2217057005" sldId="283"/>
            <ac:grpSpMk id="36" creationId="{FB7FB62D-DD5B-C587-F53F-679128D41B8A}"/>
          </ac:grpSpMkLst>
        </pc:grpChg>
        <pc:graphicFrameChg chg="del">
          <ac:chgData name="Vilanculo, Elizabeth Luis GIZ MZ" userId="9840c67b-6f28-4c17-9bde-b04528344679" providerId="ADAL" clId="{7608D6F9-66B7-49BC-8431-971CE337B4A4}" dt="2024-04-10T09:04:26.855" v="501" actId="478"/>
          <ac:graphicFrameMkLst>
            <pc:docMk/>
            <pc:sldMk cId="2217057005" sldId="283"/>
            <ac:graphicFrameMk id="5" creationId="{5D68A301-C048-BE38-6C6E-E193A3866E73}"/>
          </ac:graphicFrameMkLst>
        </pc:graphicFrameChg>
        <pc:graphicFrameChg chg="del">
          <ac:chgData name="Vilanculo, Elizabeth Luis GIZ MZ" userId="9840c67b-6f28-4c17-9bde-b04528344679" providerId="ADAL" clId="{7608D6F9-66B7-49BC-8431-971CE337B4A4}" dt="2024-04-10T09:04:23.873" v="500" actId="478"/>
          <ac:graphicFrameMkLst>
            <pc:docMk/>
            <pc:sldMk cId="2217057005" sldId="283"/>
            <ac:graphicFrameMk id="6" creationId="{A74BCE1E-2FC3-2ECB-14E3-09573AEF4CC1}"/>
          </ac:graphicFrameMkLst>
        </pc:graphicFrameChg>
        <pc:picChg chg="add del mod">
          <ac:chgData name="Vilanculo, Elizabeth Luis GIZ MZ" userId="9840c67b-6f28-4c17-9bde-b04528344679" providerId="ADAL" clId="{7608D6F9-66B7-49BC-8431-971CE337B4A4}" dt="2024-04-10T09:09:32.079" v="508" actId="478"/>
          <ac:picMkLst>
            <pc:docMk/>
            <pc:sldMk cId="2217057005" sldId="283"/>
            <ac:picMk id="8" creationId="{4941C4C0-24A6-A261-E59A-B1ABC35D17FB}"/>
          </ac:picMkLst>
        </pc:picChg>
        <pc:picChg chg="add mod">
          <ac:chgData name="Vilanculo, Elizabeth Luis GIZ MZ" userId="9840c67b-6f28-4c17-9bde-b04528344679" providerId="ADAL" clId="{7608D6F9-66B7-49BC-8431-971CE337B4A4}" dt="2024-04-10T09:13:58.041" v="535" actId="27614"/>
          <ac:picMkLst>
            <pc:docMk/>
            <pc:sldMk cId="2217057005" sldId="283"/>
            <ac:picMk id="11" creationId="{6FF26030-64F2-004F-96F6-CA66FB642E64}"/>
          </ac:picMkLst>
        </pc:picChg>
      </pc:sldChg>
      <pc:sldChg chg="addSp delSp modSp add mod ord setBg">
        <pc:chgData name="Vilanculo, Elizabeth Luis GIZ MZ" userId="9840c67b-6f28-4c17-9bde-b04528344679" providerId="ADAL" clId="{7608D6F9-66B7-49BC-8431-971CE337B4A4}" dt="2024-04-10T10:01:47.411" v="834" actId="27636"/>
        <pc:sldMkLst>
          <pc:docMk/>
          <pc:sldMk cId="4254771425" sldId="284"/>
        </pc:sldMkLst>
        <pc:spChg chg="mod">
          <ac:chgData name="Vilanculo, Elizabeth Luis GIZ MZ" userId="9840c67b-6f28-4c17-9bde-b04528344679" providerId="ADAL" clId="{7608D6F9-66B7-49BC-8431-971CE337B4A4}" dt="2024-04-10T10:01:33.924" v="830" actId="14100"/>
          <ac:spMkLst>
            <pc:docMk/>
            <pc:sldMk cId="4254771425" sldId="284"/>
            <ac:spMk id="2" creationId="{00000000-0000-0000-0000-000000000000}"/>
          </ac:spMkLst>
        </pc:spChg>
        <pc:spChg chg="mod">
          <ac:chgData name="Vilanculo, Elizabeth Luis GIZ MZ" userId="9840c67b-6f28-4c17-9bde-b04528344679" providerId="ADAL" clId="{7608D6F9-66B7-49BC-8431-971CE337B4A4}" dt="2024-04-10T10:01:47.411" v="834" actId="27636"/>
          <ac:spMkLst>
            <pc:docMk/>
            <pc:sldMk cId="4254771425" sldId="284"/>
            <ac:spMk id="3" creationId="{00000000-0000-0000-0000-000000000000}"/>
          </ac:spMkLst>
        </pc:spChg>
        <pc:spChg chg="add del">
          <ac:chgData name="Vilanculo, Elizabeth Luis GIZ MZ" userId="9840c67b-6f28-4c17-9bde-b04528344679" providerId="ADAL" clId="{7608D6F9-66B7-49BC-8431-971CE337B4A4}" dt="2024-04-10T10:01:01.696" v="821" actId="26606"/>
          <ac:spMkLst>
            <pc:docMk/>
            <pc:sldMk cId="4254771425" sldId="284"/>
            <ac:spMk id="2055" creationId="{04812C46-200A-4DEB-A05E-3ED6C68C2387}"/>
          </ac:spMkLst>
        </pc:spChg>
        <pc:spChg chg="add del">
          <ac:chgData name="Vilanculo, Elizabeth Luis GIZ MZ" userId="9840c67b-6f28-4c17-9bde-b04528344679" providerId="ADAL" clId="{7608D6F9-66B7-49BC-8431-971CE337B4A4}" dt="2024-04-10T10:01:01.696" v="821" actId="26606"/>
          <ac:spMkLst>
            <pc:docMk/>
            <pc:sldMk cId="4254771425" sldId="284"/>
            <ac:spMk id="2057" creationId="{D1EA859B-E555-4109-94F3-6700E046E008}"/>
          </ac:spMkLst>
        </pc:spChg>
        <pc:spChg chg="add">
          <ac:chgData name="Vilanculo, Elizabeth Luis GIZ MZ" userId="9840c67b-6f28-4c17-9bde-b04528344679" providerId="ADAL" clId="{7608D6F9-66B7-49BC-8431-971CE337B4A4}" dt="2024-04-10T10:01:01.696" v="821" actId="26606"/>
          <ac:spMkLst>
            <pc:docMk/>
            <pc:sldMk cId="4254771425" sldId="284"/>
            <ac:spMk id="2062" creationId="{04812C46-200A-4DEB-A05E-3ED6C68C2387}"/>
          </ac:spMkLst>
        </pc:spChg>
        <pc:spChg chg="add">
          <ac:chgData name="Vilanculo, Elizabeth Luis GIZ MZ" userId="9840c67b-6f28-4c17-9bde-b04528344679" providerId="ADAL" clId="{7608D6F9-66B7-49BC-8431-971CE337B4A4}" dt="2024-04-10T10:01:01.696" v="821" actId="26606"/>
          <ac:spMkLst>
            <pc:docMk/>
            <pc:sldMk cId="4254771425" sldId="284"/>
            <ac:spMk id="2064" creationId="{D1EA859B-E555-4109-94F3-6700E046E008}"/>
          </ac:spMkLst>
        </pc:spChg>
        <pc:picChg chg="add mod ord">
          <ac:chgData name="Vilanculo, Elizabeth Luis GIZ MZ" userId="9840c67b-6f28-4c17-9bde-b04528344679" providerId="ADAL" clId="{7608D6F9-66B7-49BC-8431-971CE337B4A4}" dt="2024-04-10T10:01:01.696" v="821" actId="26606"/>
          <ac:picMkLst>
            <pc:docMk/>
            <pc:sldMk cId="4254771425" sldId="284"/>
            <ac:picMk id="4" creationId="{4AF91F08-F668-BD0B-7797-FBE9E768714A}"/>
          </ac:picMkLst>
        </pc:picChg>
        <pc:picChg chg="add del mod ord">
          <ac:chgData name="Vilanculo, Elizabeth Luis GIZ MZ" userId="9840c67b-6f28-4c17-9bde-b04528344679" providerId="ADAL" clId="{7608D6F9-66B7-49BC-8431-971CE337B4A4}" dt="2024-04-10T10:00:47.736" v="819" actId="478"/>
          <ac:picMkLst>
            <pc:docMk/>
            <pc:sldMk cId="4254771425" sldId="284"/>
            <ac:picMk id="2050" creationId="{E14B3F36-B407-21F7-3344-AB6B4A87EE67}"/>
          </ac:picMkLst>
        </pc:picChg>
      </pc:sldChg>
      <pc:sldChg chg="addSp delSp modSp add mod setBg">
        <pc:chgData name="Vilanculo, Elizabeth Luis GIZ MZ" userId="9840c67b-6f28-4c17-9bde-b04528344679" providerId="ADAL" clId="{7608D6F9-66B7-49BC-8431-971CE337B4A4}" dt="2024-04-10T09:47:09.487" v="724" actId="27636"/>
        <pc:sldMkLst>
          <pc:docMk/>
          <pc:sldMk cId="1184229688" sldId="285"/>
        </pc:sldMkLst>
        <pc:spChg chg="mod">
          <ac:chgData name="Vilanculo, Elizabeth Luis GIZ MZ" userId="9840c67b-6f28-4c17-9bde-b04528344679" providerId="ADAL" clId="{7608D6F9-66B7-49BC-8431-971CE337B4A4}" dt="2024-04-10T09:47:07.244" v="722" actId="1076"/>
          <ac:spMkLst>
            <pc:docMk/>
            <pc:sldMk cId="1184229688" sldId="285"/>
            <ac:spMk id="2" creationId="{00000000-0000-0000-0000-000000000000}"/>
          </ac:spMkLst>
        </pc:spChg>
        <pc:spChg chg="mod">
          <ac:chgData name="Vilanculo, Elizabeth Luis GIZ MZ" userId="9840c67b-6f28-4c17-9bde-b04528344679" providerId="ADAL" clId="{7608D6F9-66B7-49BC-8431-971CE337B4A4}" dt="2024-04-10T09:47:09.487" v="724" actId="27636"/>
          <ac:spMkLst>
            <pc:docMk/>
            <pc:sldMk cId="1184229688" sldId="285"/>
            <ac:spMk id="3" creationId="{00000000-0000-0000-0000-000000000000}"/>
          </ac:spMkLst>
        </pc:spChg>
        <pc:spChg chg="add del">
          <ac:chgData name="Vilanculo, Elizabeth Luis GIZ MZ" userId="9840c67b-6f28-4c17-9bde-b04528344679" providerId="ADAL" clId="{7608D6F9-66B7-49BC-8431-971CE337B4A4}" dt="2024-04-10T09:46:43.566" v="715" actId="26606"/>
          <ac:spMkLst>
            <pc:docMk/>
            <pc:sldMk cId="1184229688" sldId="285"/>
            <ac:spMk id="3079" creationId="{04812C46-200A-4DEB-A05E-3ED6C68C2387}"/>
          </ac:spMkLst>
        </pc:spChg>
        <pc:spChg chg="add del">
          <ac:chgData name="Vilanculo, Elizabeth Luis GIZ MZ" userId="9840c67b-6f28-4c17-9bde-b04528344679" providerId="ADAL" clId="{7608D6F9-66B7-49BC-8431-971CE337B4A4}" dt="2024-04-10T09:46:43.566" v="715" actId="26606"/>
          <ac:spMkLst>
            <pc:docMk/>
            <pc:sldMk cId="1184229688" sldId="285"/>
            <ac:spMk id="3081" creationId="{D1EA859B-E555-4109-94F3-6700E046E008}"/>
          </ac:spMkLst>
        </pc:spChg>
        <pc:spChg chg="add del">
          <ac:chgData name="Vilanculo, Elizabeth Luis GIZ MZ" userId="9840c67b-6f28-4c17-9bde-b04528344679" providerId="ADAL" clId="{7608D6F9-66B7-49BC-8431-971CE337B4A4}" dt="2024-04-10T09:46:23.488" v="698" actId="26606"/>
          <ac:spMkLst>
            <pc:docMk/>
            <pc:sldMk cId="1184229688" sldId="285"/>
            <ac:spMk id="3086" creationId="{80DF40B2-80F7-4E71-B46C-284163F3654A}"/>
          </ac:spMkLst>
        </pc:spChg>
        <pc:spChg chg="add del">
          <ac:chgData name="Vilanculo, Elizabeth Luis GIZ MZ" userId="9840c67b-6f28-4c17-9bde-b04528344679" providerId="ADAL" clId="{7608D6F9-66B7-49BC-8431-971CE337B4A4}" dt="2024-04-10T09:46:26.760" v="700" actId="26606"/>
          <ac:spMkLst>
            <pc:docMk/>
            <pc:sldMk cId="1184229688" sldId="285"/>
            <ac:spMk id="3088" creationId="{D1EA859B-E555-4109-94F3-6700E046E008}"/>
          </ac:spMkLst>
        </pc:spChg>
        <pc:spChg chg="add del">
          <ac:chgData name="Vilanculo, Elizabeth Luis GIZ MZ" userId="9840c67b-6f28-4c17-9bde-b04528344679" providerId="ADAL" clId="{7608D6F9-66B7-49BC-8431-971CE337B4A4}" dt="2024-04-10T09:46:26.760" v="700" actId="26606"/>
          <ac:spMkLst>
            <pc:docMk/>
            <pc:sldMk cId="1184229688" sldId="285"/>
            <ac:spMk id="3089" creationId="{04812C46-200A-4DEB-A05E-3ED6C68C2387}"/>
          </ac:spMkLst>
        </pc:spChg>
        <pc:spChg chg="add del">
          <ac:chgData name="Vilanculo, Elizabeth Luis GIZ MZ" userId="9840c67b-6f28-4c17-9bde-b04528344679" providerId="ADAL" clId="{7608D6F9-66B7-49BC-8431-971CE337B4A4}" dt="2024-04-10T09:46:27.335" v="702" actId="26606"/>
          <ac:spMkLst>
            <pc:docMk/>
            <pc:sldMk cId="1184229688" sldId="285"/>
            <ac:spMk id="3091" creationId="{80DF40B2-80F7-4E71-B46C-284163F3654A}"/>
          </ac:spMkLst>
        </pc:spChg>
        <pc:spChg chg="add del">
          <ac:chgData name="Vilanculo, Elizabeth Luis GIZ MZ" userId="9840c67b-6f28-4c17-9bde-b04528344679" providerId="ADAL" clId="{7608D6F9-66B7-49BC-8431-971CE337B4A4}" dt="2024-04-10T09:46:28.679" v="704" actId="26606"/>
          <ac:spMkLst>
            <pc:docMk/>
            <pc:sldMk cId="1184229688" sldId="285"/>
            <ac:spMk id="3093" creationId="{04812C46-200A-4DEB-A05E-3ED6C68C2387}"/>
          </ac:spMkLst>
        </pc:spChg>
        <pc:spChg chg="add del">
          <ac:chgData name="Vilanculo, Elizabeth Luis GIZ MZ" userId="9840c67b-6f28-4c17-9bde-b04528344679" providerId="ADAL" clId="{7608D6F9-66B7-49BC-8431-971CE337B4A4}" dt="2024-04-10T09:46:28.679" v="704" actId="26606"/>
          <ac:spMkLst>
            <pc:docMk/>
            <pc:sldMk cId="1184229688" sldId="285"/>
            <ac:spMk id="3094" creationId="{D1EA859B-E555-4109-94F3-6700E046E008}"/>
          </ac:spMkLst>
        </pc:spChg>
        <pc:spChg chg="add del">
          <ac:chgData name="Vilanculo, Elizabeth Luis GIZ MZ" userId="9840c67b-6f28-4c17-9bde-b04528344679" providerId="ADAL" clId="{7608D6F9-66B7-49BC-8431-971CE337B4A4}" dt="2024-04-10T09:46:31.983" v="706" actId="26606"/>
          <ac:spMkLst>
            <pc:docMk/>
            <pc:sldMk cId="1184229688" sldId="285"/>
            <ac:spMk id="3096" creationId="{D1D34770-47A8-402C-AF23-2B653F2D88C1}"/>
          </ac:spMkLst>
        </pc:spChg>
        <pc:spChg chg="add del">
          <ac:chgData name="Vilanculo, Elizabeth Luis GIZ MZ" userId="9840c67b-6f28-4c17-9bde-b04528344679" providerId="ADAL" clId="{7608D6F9-66B7-49BC-8431-971CE337B4A4}" dt="2024-04-10T09:46:36.460" v="708" actId="26606"/>
          <ac:spMkLst>
            <pc:docMk/>
            <pc:sldMk cId="1184229688" sldId="285"/>
            <ac:spMk id="3098" creationId="{9427AF5F-9A0E-42B7-A252-FD64C9885F9C}"/>
          </ac:spMkLst>
        </pc:spChg>
        <pc:spChg chg="add del">
          <ac:chgData name="Vilanculo, Elizabeth Luis GIZ MZ" userId="9840c67b-6f28-4c17-9bde-b04528344679" providerId="ADAL" clId="{7608D6F9-66B7-49BC-8431-971CE337B4A4}" dt="2024-04-10T09:46:39.701" v="710" actId="26606"/>
          <ac:spMkLst>
            <pc:docMk/>
            <pc:sldMk cId="1184229688" sldId="285"/>
            <ac:spMk id="3100" creationId="{D1D34770-47A8-402C-AF23-2B653F2D88C1}"/>
          </ac:spMkLst>
        </pc:spChg>
        <pc:spChg chg="add del">
          <ac:chgData name="Vilanculo, Elizabeth Luis GIZ MZ" userId="9840c67b-6f28-4c17-9bde-b04528344679" providerId="ADAL" clId="{7608D6F9-66B7-49BC-8431-971CE337B4A4}" dt="2024-04-10T09:46:41.424" v="712" actId="26606"/>
          <ac:spMkLst>
            <pc:docMk/>
            <pc:sldMk cId="1184229688" sldId="285"/>
            <ac:spMk id="3102" creationId="{04812C46-200A-4DEB-A05E-3ED6C68C2387}"/>
          </ac:spMkLst>
        </pc:spChg>
        <pc:spChg chg="add del">
          <ac:chgData name="Vilanculo, Elizabeth Luis GIZ MZ" userId="9840c67b-6f28-4c17-9bde-b04528344679" providerId="ADAL" clId="{7608D6F9-66B7-49BC-8431-971CE337B4A4}" dt="2024-04-10T09:46:41.424" v="712" actId="26606"/>
          <ac:spMkLst>
            <pc:docMk/>
            <pc:sldMk cId="1184229688" sldId="285"/>
            <ac:spMk id="3103" creationId="{D1EA859B-E555-4109-94F3-6700E046E008}"/>
          </ac:spMkLst>
        </pc:spChg>
        <pc:spChg chg="add del">
          <ac:chgData name="Vilanculo, Elizabeth Luis GIZ MZ" userId="9840c67b-6f28-4c17-9bde-b04528344679" providerId="ADAL" clId="{7608D6F9-66B7-49BC-8431-971CE337B4A4}" dt="2024-04-10T09:46:43.566" v="714" actId="26606"/>
          <ac:spMkLst>
            <pc:docMk/>
            <pc:sldMk cId="1184229688" sldId="285"/>
            <ac:spMk id="3105" creationId="{80DF40B2-80F7-4E71-B46C-284163F3654A}"/>
          </ac:spMkLst>
        </pc:spChg>
        <pc:spChg chg="add">
          <ac:chgData name="Vilanculo, Elizabeth Luis GIZ MZ" userId="9840c67b-6f28-4c17-9bde-b04528344679" providerId="ADAL" clId="{7608D6F9-66B7-49BC-8431-971CE337B4A4}" dt="2024-04-10T09:46:43.566" v="715" actId="26606"/>
          <ac:spMkLst>
            <pc:docMk/>
            <pc:sldMk cId="1184229688" sldId="285"/>
            <ac:spMk id="3107" creationId="{04812C46-200A-4DEB-A05E-3ED6C68C2387}"/>
          </ac:spMkLst>
        </pc:spChg>
        <pc:spChg chg="add">
          <ac:chgData name="Vilanculo, Elizabeth Luis GIZ MZ" userId="9840c67b-6f28-4c17-9bde-b04528344679" providerId="ADAL" clId="{7608D6F9-66B7-49BC-8431-971CE337B4A4}" dt="2024-04-10T09:46:43.566" v="715" actId="26606"/>
          <ac:spMkLst>
            <pc:docMk/>
            <pc:sldMk cId="1184229688" sldId="285"/>
            <ac:spMk id="3108" creationId="{D1EA859B-E555-4109-94F3-6700E046E008}"/>
          </ac:spMkLst>
        </pc:spChg>
        <pc:picChg chg="add del mod ord">
          <ac:chgData name="Vilanculo, Elizabeth Luis GIZ MZ" userId="9840c67b-6f28-4c17-9bde-b04528344679" providerId="ADAL" clId="{7608D6F9-66B7-49BC-8431-971CE337B4A4}" dt="2024-04-10T09:41:58.783" v="694" actId="478"/>
          <ac:picMkLst>
            <pc:docMk/>
            <pc:sldMk cId="1184229688" sldId="285"/>
            <ac:picMk id="3074" creationId="{6DB64533-2A4B-DDB8-A40C-F8CECC58D57D}"/>
          </ac:picMkLst>
        </pc:picChg>
        <pc:picChg chg="add mod ord">
          <ac:chgData name="Vilanculo, Elizabeth Luis GIZ MZ" userId="9840c67b-6f28-4c17-9bde-b04528344679" providerId="ADAL" clId="{7608D6F9-66B7-49BC-8431-971CE337B4A4}" dt="2024-04-10T09:46:43.566" v="715" actId="26606"/>
          <ac:picMkLst>
            <pc:docMk/>
            <pc:sldMk cId="1184229688" sldId="285"/>
            <ac:picMk id="3076" creationId="{04121B4A-4A78-8E72-AD32-8CC09911A644}"/>
          </ac:picMkLst>
        </pc:picChg>
      </pc:sldChg>
      <pc:sldChg chg="addSp delSp modSp add del">
        <pc:chgData name="Vilanculo, Elizabeth Luis GIZ MZ" userId="9840c67b-6f28-4c17-9bde-b04528344679" providerId="ADAL" clId="{7608D6F9-66B7-49BC-8431-971CE337B4A4}" dt="2024-04-10T10:01:13.949" v="823" actId="2696"/>
        <pc:sldMkLst>
          <pc:docMk/>
          <pc:sldMk cId="4028612161" sldId="286"/>
        </pc:sldMkLst>
        <pc:picChg chg="del">
          <ac:chgData name="Vilanculo, Elizabeth Luis GIZ MZ" userId="9840c67b-6f28-4c17-9bde-b04528344679" providerId="ADAL" clId="{7608D6F9-66B7-49BC-8431-971CE337B4A4}" dt="2024-04-10T09:50:46.489" v="745" actId="478"/>
          <ac:picMkLst>
            <pc:docMk/>
            <pc:sldMk cId="4028612161" sldId="286"/>
            <ac:picMk id="2050" creationId="{E14B3F36-B407-21F7-3344-AB6B4A87EE67}"/>
          </ac:picMkLst>
        </pc:picChg>
        <pc:picChg chg="add mod">
          <ac:chgData name="Vilanculo, Elizabeth Luis GIZ MZ" userId="9840c67b-6f28-4c17-9bde-b04528344679" providerId="ADAL" clId="{7608D6F9-66B7-49BC-8431-971CE337B4A4}" dt="2024-04-10T10:00:35.509" v="817" actId="14100"/>
          <ac:picMkLst>
            <pc:docMk/>
            <pc:sldMk cId="4028612161" sldId="286"/>
            <ac:picMk id="5122" creationId="{4A13432B-F87C-9810-33C6-D93FD6C707DE}"/>
          </ac:picMkLst>
        </pc:picChg>
      </pc:sldChg>
      <pc:sldChg chg="addSp modSp add mod setBg">
        <pc:chgData name="Vilanculo, Elizabeth Luis GIZ MZ" userId="9840c67b-6f28-4c17-9bde-b04528344679" providerId="ADAL" clId="{7608D6F9-66B7-49BC-8431-971CE337B4A4}" dt="2024-04-10T10:00:05.076" v="815" actId="14100"/>
        <pc:sldMkLst>
          <pc:docMk/>
          <pc:sldMk cId="3028347919" sldId="287"/>
        </pc:sldMkLst>
        <pc:spChg chg="mod">
          <ac:chgData name="Vilanculo, Elizabeth Luis GIZ MZ" userId="9840c67b-6f28-4c17-9bde-b04528344679" providerId="ADAL" clId="{7608D6F9-66B7-49BC-8431-971CE337B4A4}" dt="2024-04-10T10:00:05.076" v="815" actId="14100"/>
          <ac:spMkLst>
            <pc:docMk/>
            <pc:sldMk cId="3028347919" sldId="287"/>
            <ac:spMk id="2" creationId="{00000000-0000-0000-0000-000000000000}"/>
          </ac:spMkLst>
        </pc:spChg>
        <pc:spChg chg="mod">
          <ac:chgData name="Vilanculo, Elizabeth Luis GIZ MZ" userId="9840c67b-6f28-4c17-9bde-b04528344679" providerId="ADAL" clId="{7608D6F9-66B7-49BC-8431-971CE337B4A4}" dt="2024-04-10T10:00:00.771" v="814" actId="27636"/>
          <ac:spMkLst>
            <pc:docMk/>
            <pc:sldMk cId="3028347919" sldId="287"/>
            <ac:spMk id="3" creationId="{00000000-0000-0000-0000-000000000000}"/>
          </ac:spMkLst>
        </pc:spChg>
        <pc:spChg chg="add">
          <ac:chgData name="Vilanculo, Elizabeth Luis GIZ MZ" userId="9840c67b-6f28-4c17-9bde-b04528344679" providerId="ADAL" clId="{7608D6F9-66B7-49BC-8431-971CE337B4A4}" dt="2024-04-10T09:52:58.705" v="758" actId="26606"/>
          <ac:spMkLst>
            <pc:docMk/>
            <pc:sldMk cId="3028347919" sldId="287"/>
            <ac:spMk id="6151" creationId="{04812C46-200A-4DEB-A05E-3ED6C68C2387}"/>
          </ac:spMkLst>
        </pc:spChg>
        <pc:spChg chg="add">
          <ac:chgData name="Vilanculo, Elizabeth Luis GIZ MZ" userId="9840c67b-6f28-4c17-9bde-b04528344679" providerId="ADAL" clId="{7608D6F9-66B7-49BC-8431-971CE337B4A4}" dt="2024-04-10T09:52:58.705" v="758" actId="26606"/>
          <ac:spMkLst>
            <pc:docMk/>
            <pc:sldMk cId="3028347919" sldId="287"/>
            <ac:spMk id="6153" creationId="{D1EA859B-E555-4109-94F3-6700E046E008}"/>
          </ac:spMkLst>
        </pc:spChg>
        <pc:picChg chg="add mod ord">
          <ac:chgData name="Vilanculo, Elizabeth Luis GIZ MZ" userId="9840c67b-6f28-4c17-9bde-b04528344679" providerId="ADAL" clId="{7608D6F9-66B7-49BC-8431-971CE337B4A4}" dt="2024-04-10T09:53:35.664" v="769" actId="1076"/>
          <ac:picMkLst>
            <pc:docMk/>
            <pc:sldMk cId="3028347919" sldId="287"/>
            <ac:picMk id="6146" creationId="{2E6D31A6-D90D-21F9-8A3D-D70CB5015418}"/>
          </ac:picMkLst>
        </pc:picChg>
      </pc:sldChg>
      <pc:sldChg chg="add del">
        <pc:chgData name="Vilanculo, Elizabeth Luis GIZ MZ" userId="9840c67b-6f28-4c17-9bde-b04528344679" providerId="ADAL" clId="{7608D6F9-66B7-49BC-8431-971CE337B4A4}" dt="2024-04-10T10:01:07.719" v="822" actId="2696"/>
        <pc:sldMkLst>
          <pc:docMk/>
          <pc:sldMk cId="1028741870" sldId="288"/>
        </pc:sldMkLst>
      </pc:sldChg>
      <pc:sldChg chg="add del">
        <pc:chgData name="Vilanculo, Elizabeth Luis GIZ MZ" userId="9840c67b-6f28-4c17-9bde-b04528344679" providerId="ADAL" clId="{7608D6F9-66B7-49BC-8431-971CE337B4A4}" dt="2024-04-10T10:20:16.344" v="1061" actId="2696"/>
        <pc:sldMkLst>
          <pc:docMk/>
          <pc:sldMk cId="1883021113" sldId="288"/>
        </pc:sldMkLst>
      </pc:sldChg>
      <pc:sldChg chg="addSp modSp add mod ord setBg">
        <pc:chgData name="Vilanculo, Elizabeth Luis GIZ MZ" userId="9840c67b-6f28-4c17-9bde-b04528344679" providerId="ADAL" clId="{7608D6F9-66B7-49BC-8431-971CE337B4A4}" dt="2024-04-10T10:30:11.603" v="1599" actId="403"/>
        <pc:sldMkLst>
          <pc:docMk/>
          <pc:sldMk cId="3059620780" sldId="288"/>
        </pc:sldMkLst>
        <pc:spChg chg="mod">
          <ac:chgData name="Vilanculo, Elizabeth Luis GIZ MZ" userId="9840c67b-6f28-4c17-9bde-b04528344679" providerId="ADAL" clId="{7608D6F9-66B7-49BC-8431-971CE337B4A4}" dt="2024-04-10T10:28:57.160" v="1508" actId="14100"/>
          <ac:spMkLst>
            <pc:docMk/>
            <pc:sldMk cId="3059620780" sldId="288"/>
            <ac:spMk id="2" creationId="{00000000-0000-0000-0000-000000000000}"/>
          </ac:spMkLst>
        </pc:spChg>
        <pc:spChg chg="mod">
          <ac:chgData name="Vilanculo, Elizabeth Luis GIZ MZ" userId="9840c67b-6f28-4c17-9bde-b04528344679" providerId="ADAL" clId="{7608D6F9-66B7-49BC-8431-971CE337B4A4}" dt="2024-04-10T10:30:11.603" v="1599" actId="403"/>
          <ac:spMkLst>
            <pc:docMk/>
            <pc:sldMk cId="3059620780" sldId="288"/>
            <ac:spMk id="3" creationId="{00000000-0000-0000-0000-000000000000}"/>
          </ac:spMkLst>
        </pc:spChg>
        <pc:spChg chg="add">
          <ac:chgData name="Vilanculo, Elizabeth Luis GIZ MZ" userId="9840c67b-6f28-4c17-9bde-b04528344679" providerId="ADAL" clId="{7608D6F9-66B7-49BC-8431-971CE337B4A4}" dt="2024-04-10T10:27:09.704" v="1308" actId="26606"/>
          <ac:spMkLst>
            <pc:docMk/>
            <pc:sldMk cId="3059620780" sldId="288"/>
            <ac:spMk id="8199" creationId="{04812C46-200A-4DEB-A05E-3ED6C68C2387}"/>
          </ac:spMkLst>
        </pc:spChg>
        <pc:spChg chg="add">
          <ac:chgData name="Vilanculo, Elizabeth Luis GIZ MZ" userId="9840c67b-6f28-4c17-9bde-b04528344679" providerId="ADAL" clId="{7608D6F9-66B7-49BC-8431-971CE337B4A4}" dt="2024-04-10T10:27:09.704" v="1308" actId="26606"/>
          <ac:spMkLst>
            <pc:docMk/>
            <pc:sldMk cId="3059620780" sldId="288"/>
            <ac:spMk id="8201" creationId="{D1EA859B-E555-4109-94F3-6700E046E008}"/>
          </ac:spMkLst>
        </pc:spChg>
        <pc:picChg chg="add mod ord">
          <ac:chgData name="Vilanculo, Elizabeth Luis GIZ MZ" userId="9840c67b-6f28-4c17-9bde-b04528344679" providerId="ADAL" clId="{7608D6F9-66B7-49BC-8431-971CE337B4A4}" dt="2024-04-10T10:27:15.898" v="1309" actId="14100"/>
          <ac:picMkLst>
            <pc:docMk/>
            <pc:sldMk cId="3059620780" sldId="288"/>
            <ac:picMk id="8194" creationId="{D8326193-0A9A-3F05-D09F-706AAAA2B0EB}"/>
          </ac:picMkLst>
        </pc:picChg>
      </pc:sldChg>
    </pc:docChg>
  </pc:docChgLst>
  <pc:docChgLst>
    <pc:chgData name="elizabeth.vilanculo@outlook.com" userId="3f87b72b9c114b35" providerId="LiveId" clId="{A7914E0F-7BF1-4136-8AF3-92D49F74533D}"/>
    <pc:docChg chg="undo custSel addSld delSld modSld sldOrd modSection">
      <pc:chgData name="elizabeth.vilanculo@outlook.com" userId="3f87b72b9c114b35" providerId="LiveId" clId="{A7914E0F-7BF1-4136-8AF3-92D49F74533D}" dt="2021-10-29T15:48:15.513" v="2474" actId="2711"/>
      <pc:docMkLst>
        <pc:docMk/>
      </pc:docMkLst>
      <pc:sldChg chg="modSp mod">
        <pc:chgData name="elizabeth.vilanculo@outlook.com" userId="3f87b72b9c114b35" providerId="LiveId" clId="{A7914E0F-7BF1-4136-8AF3-92D49F74533D}" dt="2021-10-29T14:00:38.640" v="1324" actId="27636"/>
        <pc:sldMkLst>
          <pc:docMk/>
          <pc:sldMk cId="1062052526" sldId="256"/>
        </pc:sldMkLst>
        <pc:spChg chg="mod">
          <ac:chgData name="elizabeth.vilanculo@outlook.com" userId="3f87b72b9c114b35" providerId="LiveId" clId="{A7914E0F-7BF1-4136-8AF3-92D49F74533D}" dt="2021-10-29T14:00:38.640" v="1324" actId="27636"/>
          <ac:spMkLst>
            <pc:docMk/>
            <pc:sldMk cId="1062052526" sldId="256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4:00:26.188" v="1322" actId="20577"/>
          <ac:spMkLst>
            <pc:docMk/>
            <pc:sldMk cId="1062052526" sldId="256"/>
            <ac:spMk id="3" creationId="{00000000-0000-0000-0000-000000000000}"/>
          </ac:spMkLst>
        </pc:spChg>
      </pc:sldChg>
      <pc:sldChg chg="modSp mod">
        <pc:chgData name="elizabeth.vilanculo@outlook.com" userId="3f87b72b9c114b35" providerId="LiveId" clId="{A7914E0F-7BF1-4136-8AF3-92D49F74533D}" dt="2021-10-29T15:07:44.731" v="2192" actId="20577"/>
        <pc:sldMkLst>
          <pc:docMk/>
          <pc:sldMk cId="984063986" sldId="261"/>
        </pc:sldMkLst>
        <pc:spChg chg="mod">
          <ac:chgData name="elizabeth.vilanculo@outlook.com" userId="3f87b72b9c114b35" providerId="LiveId" clId="{A7914E0F-7BF1-4136-8AF3-92D49F74533D}" dt="2021-10-29T13:22:25.394" v="1176"/>
          <ac:spMkLst>
            <pc:docMk/>
            <pc:sldMk cId="984063986" sldId="261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5:07:44.731" v="2192" actId="20577"/>
          <ac:spMkLst>
            <pc:docMk/>
            <pc:sldMk cId="984063986" sldId="261"/>
            <ac:spMk id="3" creationId="{00000000-0000-0000-0000-000000000000}"/>
          </ac:spMkLst>
        </pc:spChg>
      </pc:sldChg>
      <pc:sldChg chg="del">
        <pc:chgData name="elizabeth.vilanculo@outlook.com" userId="3f87b72b9c114b35" providerId="LiveId" clId="{A7914E0F-7BF1-4136-8AF3-92D49F74533D}" dt="2021-10-29T13:06:16.375" v="1067" actId="47"/>
        <pc:sldMkLst>
          <pc:docMk/>
          <pc:sldMk cId="3799250567" sldId="268"/>
        </pc:sldMkLst>
      </pc:sldChg>
      <pc:sldChg chg="modSp mod">
        <pc:chgData name="elizabeth.vilanculo@outlook.com" userId="3f87b72b9c114b35" providerId="LiveId" clId="{A7914E0F-7BF1-4136-8AF3-92D49F74533D}" dt="2021-10-29T11:21:19.228" v="508" actId="20577"/>
        <pc:sldMkLst>
          <pc:docMk/>
          <pc:sldMk cId="1545912865" sldId="269"/>
        </pc:sldMkLst>
        <pc:spChg chg="mod">
          <ac:chgData name="elizabeth.vilanculo@outlook.com" userId="3f87b72b9c114b35" providerId="LiveId" clId="{A7914E0F-7BF1-4136-8AF3-92D49F74533D}" dt="2021-10-29T11:21:19.228" v="508" actId="20577"/>
          <ac:spMkLst>
            <pc:docMk/>
            <pc:sldMk cId="1545912865" sldId="269"/>
            <ac:spMk id="3" creationId="{00000000-0000-0000-0000-000000000000}"/>
          </ac:spMkLst>
        </pc:spChg>
      </pc:sldChg>
      <pc:sldChg chg="del">
        <pc:chgData name="elizabeth.vilanculo@outlook.com" userId="3f87b72b9c114b35" providerId="LiveId" clId="{A7914E0F-7BF1-4136-8AF3-92D49F74533D}" dt="2021-10-29T13:06:16.375" v="1067" actId="47"/>
        <pc:sldMkLst>
          <pc:docMk/>
          <pc:sldMk cId="2096026838" sldId="275"/>
        </pc:sldMkLst>
      </pc:sldChg>
      <pc:sldChg chg="del">
        <pc:chgData name="elizabeth.vilanculo@outlook.com" userId="3f87b72b9c114b35" providerId="LiveId" clId="{A7914E0F-7BF1-4136-8AF3-92D49F74533D}" dt="2021-10-29T13:06:16.375" v="1067" actId="47"/>
        <pc:sldMkLst>
          <pc:docMk/>
          <pc:sldMk cId="3000429286" sldId="279"/>
        </pc:sldMkLst>
      </pc:sldChg>
      <pc:sldChg chg="modSp mod">
        <pc:chgData name="elizabeth.vilanculo@outlook.com" userId="3f87b72b9c114b35" providerId="LiveId" clId="{A7914E0F-7BF1-4136-8AF3-92D49F74533D}" dt="2021-10-29T14:54:53.782" v="1934" actId="20577"/>
        <pc:sldMkLst>
          <pc:docMk/>
          <pc:sldMk cId="4181359060" sldId="280"/>
        </pc:sldMkLst>
        <pc:spChg chg="mod">
          <ac:chgData name="elizabeth.vilanculo@outlook.com" userId="3f87b72b9c114b35" providerId="LiveId" clId="{A7914E0F-7BF1-4136-8AF3-92D49F74533D}" dt="2021-10-29T11:21:53.416" v="520" actId="14100"/>
          <ac:spMkLst>
            <pc:docMk/>
            <pc:sldMk cId="4181359060" sldId="280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4:54:53.782" v="1934" actId="20577"/>
          <ac:spMkLst>
            <pc:docMk/>
            <pc:sldMk cId="4181359060" sldId="280"/>
            <ac:spMk id="3" creationId="{00000000-0000-0000-0000-000000000000}"/>
          </ac:spMkLst>
        </pc:spChg>
      </pc:sldChg>
      <pc:sldChg chg="modSp mod ord">
        <pc:chgData name="elizabeth.vilanculo@outlook.com" userId="3f87b72b9c114b35" providerId="LiveId" clId="{A7914E0F-7BF1-4136-8AF3-92D49F74533D}" dt="2021-10-29T14:23:54.656" v="1429" actId="14100"/>
        <pc:sldMkLst>
          <pc:docMk/>
          <pc:sldMk cId="1216717636" sldId="281"/>
        </pc:sldMkLst>
        <pc:spChg chg="mod">
          <ac:chgData name="elizabeth.vilanculo@outlook.com" userId="3f87b72b9c114b35" providerId="LiveId" clId="{A7914E0F-7BF1-4136-8AF3-92D49F74533D}" dt="2021-10-29T12:34:08.713" v="880" actId="1076"/>
          <ac:spMkLst>
            <pc:docMk/>
            <pc:sldMk cId="1216717636" sldId="281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4:23:54.656" v="1429" actId="14100"/>
          <ac:spMkLst>
            <pc:docMk/>
            <pc:sldMk cId="1216717636" sldId="281"/>
            <ac:spMk id="3" creationId="{00000000-0000-0000-0000-000000000000}"/>
          </ac:spMkLst>
        </pc:spChg>
      </pc:sldChg>
      <pc:sldChg chg="del">
        <pc:chgData name="elizabeth.vilanculo@outlook.com" userId="3f87b72b9c114b35" providerId="LiveId" clId="{A7914E0F-7BF1-4136-8AF3-92D49F74533D}" dt="2021-10-29T13:06:16.375" v="1067" actId="47"/>
        <pc:sldMkLst>
          <pc:docMk/>
          <pc:sldMk cId="2354118725" sldId="282"/>
        </pc:sldMkLst>
      </pc:sldChg>
      <pc:sldChg chg="del">
        <pc:chgData name="elizabeth.vilanculo@outlook.com" userId="3f87b72b9c114b35" providerId="LiveId" clId="{A7914E0F-7BF1-4136-8AF3-92D49F74533D}" dt="2021-10-29T13:06:16.375" v="1067" actId="47"/>
        <pc:sldMkLst>
          <pc:docMk/>
          <pc:sldMk cId="1840717758" sldId="283"/>
        </pc:sldMkLst>
      </pc:sldChg>
      <pc:sldChg chg="modSp mod">
        <pc:chgData name="elizabeth.vilanculo@outlook.com" userId="3f87b72b9c114b35" providerId="LiveId" clId="{A7914E0F-7BF1-4136-8AF3-92D49F74533D}" dt="2021-10-29T14:29:34.208" v="1444" actId="20577"/>
        <pc:sldMkLst>
          <pc:docMk/>
          <pc:sldMk cId="1441050875" sldId="285"/>
        </pc:sldMkLst>
        <pc:spChg chg="mod">
          <ac:chgData name="elizabeth.vilanculo@outlook.com" userId="3f87b72b9c114b35" providerId="LiveId" clId="{A7914E0F-7BF1-4136-8AF3-92D49F74533D}" dt="2021-10-29T13:23:33.731" v="1181" actId="113"/>
          <ac:spMkLst>
            <pc:docMk/>
            <pc:sldMk cId="1441050875" sldId="285"/>
            <ac:spMk id="2" creationId="{08370C51-B49A-4C54-90C7-5FE6DB01ABC9}"/>
          </ac:spMkLst>
        </pc:spChg>
        <pc:spChg chg="mod">
          <ac:chgData name="elizabeth.vilanculo@outlook.com" userId="3f87b72b9c114b35" providerId="LiveId" clId="{A7914E0F-7BF1-4136-8AF3-92D49F74533D}" dt="2021-10-29T14:29:34.208" v="1444" actId="20577"/>
          <ac:spMkLst>
            <pc:docMk/>
            <pc:sldMk cId="1441050875" sldId="285"/>
            <ac:spMk id="3" creationId="{5B169856-414F-42F2-9FBD-AA42E66ED433}"/>
          </ac:spMkLst>
        </pc:spChg>
      </pc:sldChg>
      <pc:sldChg chg="modSp add mod">
        <pc:chgData name="elizabeth.vilanculo@outlook.com" userId="3f87b72b9c114b35" providerId="LiveId" clId="{A7914E0F-7BF1-4136-8AF3-92D49F74533D}" dt="2021-10-29T12:34:58.960" v="890" actId="20577"/>
        <pc:sldMkLst>
          <pc:docMk/>
          <pc:sldMk cId="3625938896" sldId="286"/>
        </pc:sldMkLst>
        <pc:spChg chg="mod">
          <ac:chgData name="elizabeth.vilanculo@outlook.com" userId="3f87b72b9c114b35" providerId="LiveId" clId="{A7914E0F-7BF1-4136-8AF3-92D49F74533D}" dt="2021-10-29T12:34:58.960" v="890" actId="20577"/>
          <ac:spMkLst>
            <pc:docMk/>
            <pc:sldMk cId="3625938896" sldId="286"/>
            <ac:spMk id="3" creationId="{00000000-0000-0000-0000-000000000000}"/>
          </ac:spMkLst>
        </pc:spChg>
      </pc:sldChg>
      <pc:sldChg chg="modSp add mod">
        <pc:chgData name="elizabeth.vilanculo@outlook.com" userId="3f87b72b9c114b35" providerId="LiveId" clId="{A7914E0F-7BF1-4136-8AF3-92D49F74533D}" dt="2021-10-29T15:15:22.063" v="2207" actId="20577"/>
        <pc:sldMkLst>
          <pc:docMk/>
          <pc:sldMk cId="562788732" sldId="287"/>
        </pc:sldMkLst>
        <pc:spChg chg="mod">
          <ac:chgData name="elizabeth.vilanculo@outlook.com" userId="3f87b72b9c114b35" providerId="LiveId" clId="{A7914E0F-7BF1-4136-8AF3-92D49F74533D}" dt="2021-10-29T13:52:15.933" v="1257" actId="404"/>
          <ac:spMkLst>
            <pc:docMk/>
            <pc:sldMk cId="562788732" sldId="287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5:15:22.063" v="2207" actId="20577"/>
          <ac:spMkLst>
            <pc:docMk/>
            <pc:sldMk cId="562788732" sldId="287"/>
            <ac:spMk id="3" creationId="{00000000-0000-0000-0000-000000000000}"/>
          </ac:spMkLst>
        </pc:spChg>
      </pc:sldChg>
      <pc:sldChg chg="modSp add mod">
        <pc:chgData name="elizabeth.vilanculo@outlook.com" userId="3f87b72b9c114b35" providerId="LiveId" clId="{A7914E0F-7BF1-4136-8AF3-92D49F74533D}" dt="2021-10-29T13:18:01.079" v="1156" actId="20577"/>
        <pc:sldMkLst>
          <pc:docMk/>
          <pc:sldMk cId="2191199571" sldId="288"/>
        </pc:sldMkLst>
        <pc:spChg chg="mod">
          <ac:chgData name="elizabeth.vilanculo@outlook.com" userId="3f87b72b9c114b35" providerId="LiveId" clId="{A7914E0F-7BF1-4136-8AF3-92D49F74533D}" dt="2021-10-29T13:17:18.148" v="1145" actId="20577"/>
          <ac:spMkLst>
            <pc:docMk/>
            <pc:sldMk cId="2191199571" sldId="288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3:18:01.079" v="1156" actId="20577"/>
          <ac:spMkLst>
            <pc:docMk/>
            <pc:sldMk cId="2191199571" sldId="288"/>
            <ac:spMk id="3" creationId="{00000000-0000-0000-0000-000000000000}"/>
          </ac:spMkLst>
        </pc:spChg>
      </pc:sldChg>
      <pc:sldChg chg="modSp add del mod">
        <pc:chgData name="elizabeth.vilanculo@outlook.com" userId="3f87b72b9c114b35" providerId="LiveId" clId="{A7914E0F-7BF1-4136-8AF3-92D49F74533D}" dt="2021-10-29T12:37:10.266" v="908" actId="2890"/>
        <pc:sldMkLst>
          <pc:docMk/>
          <pc:sldMk cId="2817648087" sldId="288"/>
        </pc:sldMkLst>
        <pc:spChg chg="mod">
          <ac:chgData name="elizabeth.vilanculo@outlook.com" userId="3f87b72b9c114b35" providerId="LiveId" clId="{A7914E0F-7BF1-4136-8AF3-92D49F74533D}" dt="2021-10-29T12:37:09.589" v="907"/>
          <ac:spMkLst>
            <pc:docMk/>
            <pc:sldMk cId="2817648087" sldId="288"/>
            <ac:spMk id="2" creationId="{00000000-0000-0000-0000-000000000000}"/>
          </ac:spMkLst>
        </pc:spChg>
      </pc:sldChg>
      <pc:sldChg chg="modSp add mod">
        <pc:chgData name="elizabeth.vilanculo@outlook.com" userId="3f87b72b9c114b35" providerId="LiveId" clId="{A7914E0F-7BF1-4136-8AF3-92D49F74533D}" dt="2021-10-29T15:06:48.363" v="2158" actId="20577"/>
        <pc:sldMkLst>
          <pc:docMk/>
          <pc:sldMk cId="1294516264" sldId="289"/>
        </pc:sldMkLst>
        <pc:spChg chg="mod">
          <ac:chgData name="elizabeth.vilanculo@outlook.com" userId="3f87b72b9c114b35" providerId="LiveId" clId="{A7914E0F-7BF1-4136-8AF3-92D49F74533D}" dt="2021-10-29T13:52:08.090" v="1256" actId="404"/>
          <ac:spMkLst>
            <pc:docMk/>
            <pc:sldMk cId="1294516264" sldId="289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5:06:48.363" v="2158" actId="20577"/>
          <ac:spMkLst>
            <pc:docMk/>
            <pc:sldMk cId="1294516264" sldId="289"/>
            <ac:spMk id="3" creationId="{00000000-0000-0000-0000-000000000000}"/>
          </ac:spMkLst>
        </pc:spChg>
      </pc:sldChg>
      <pc:sldChg chg="modSp add mod">
        <pc:chgData name="elizabeth.vilanculo@outlook.com" userId="3f87b72b9c114b35" providerId="LiveId" clId="{A7914E0F-7BF1-4136-8AF3-92D49F74533D}" dt="2021-10-29T14:51:49.300" v="1933" actId="20577"/>
        <pc:sldMkLst>
          <pc:docMk/>
          <pc:sldMk cId="2405771535" sldId="290"/>
        </pc:sldMkLst>
        <pc:spChg chg="mod">
          <ac:chgData name="elizabeth.vilanculo@outlook.com" userId="3f87b72b9c114b35" providerId="LiveId" clId="{A7914E0F-7BF1-4136-8AF3-92D49F74533D}" dt="2021-10-29T13:51:55.363" v="1255" actId="404"/>
          <ac:spMkLst>
            <pc:docMk/>
            <pc:sldMk cId="2405771535" sldId="290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4:51:49.300" v="1933" actId="20577"/>
          <ac:spMkLst>
            <pc:docMk/>
            <pc:sldMk cId="2405771535" sldId="290"/>
            <ac:spMk id="3" creationId="{00000000-0000-0000-0000-000000000000}"/>
          </ac:spMkLst>
        </pc:spChg>
      </pc:sldChg>
      <pc:sldChg chg="modSp add mod">
        <pc:chgData name="elizabeth.vilanculo@outlook.com" userId="3f87b72b9c114b35" providerId="LiveId" clId="{A7914E0F-7BF1-4136-8AF3-92D49F74533D}" dt="2021-10-29T15:11:44.341" v="2195" actId="20577"/>
        <pc:sldMkLst>
          <pc:docMk/>
          <pc:sldMk cId="2193117251" sldId="291"/>
        </pc:sldMkLst>
        <pc:spChg chg="mod">
          <ac:chgData name="elizabeth.vilanculo@outlook.com" userId="3f87b72b9c114b35" providerId="LiveId" clId="{A7914E0F-7BF1-4136-8AF3-92D49F74533D}" dt="2021-10-29T15:11:44.341" v="2195" actId="20577"/>
          <ac:spMkLst>
            <pc:docMk/>
            <pc:sldMk cId="2193117251" sldId="291"/>
            <ac:spMk id="3" creationId="{00000000-0000-0000-0000-000000000000}"/>
          </ac:spMkLst>
        </pc:spChg>
      </pc:sldChg>
      <pc:sldChg chg="modSp add del mod">
        <pc:chgData name="elizabeth.vilanculo@outlook.com" userId="3f87b72b9c114b35" providerId="LiveId" clId="{A7914E0F-7BF1-4136-8AF3-92D49F74533D}" dt="2021-10-29T14:44:56.105" v="1858" actId="2696"/>
        <pc:sldMkLst>
          <pc:docMk/>
          <pc:sldMk cId="1019078479" sldId="292"/>
        </pc:sldMkLst>
        <pc:spChg chg="mod">
          <ac:chgData name="elizabeth.vilanculo@outlook.com" userId="3f87b72b9c114b35" providerId="LiveId" clId="{A7914E0F-7BF1-4136-8AF3-92D49F74533D}" dt="2021-10-29T13:34:32.324" v="1218" actId="404"/>
          <ac:spMkLst>
            <pc:docMk/>
            <pc:sldMk cId="1019078479" sldId="292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4:43:10.748" v="1785" actId="21"/>
          <ac:spMkLst>
            <pc:docMk/>
            <pc:sldMk cId="1019078479" sldId="292"/>
            <ac:spMk id="3" creationId="{00000000-0000-0000-0000-000000000000}"/>
          </ac:spMkLst>
        </pc:spChg>
      </pc:sldChg>
      <pc:sldChg chg="modSp add del mod">
        <pc:chgData name="elizabeth.vilanculo@outlook.com" userId="3f87b72b9c114b35" providerId="LiveId" clId="{A7914E0F-7BF1-4136-8AF3-92D49F74533D}" dt="2021-10-29T14:42:57.444" v="1784" actId="2696"/>
        <pc:sldMkLst>
          <pc:docMk/>
          <pc:sldMk cId="2723070354" sldId="293"/>
        </pc:sldMkLst>
        <pc:spChg chg="mod">
          <ac:chgData name="elizabeth.vilanculo@outlook.com" userId="3f87b72b9c114b35" providerId="LiveId" clId="{A7914E0F-7BF1-4136-8AF3-92D49F74533D}" dt="2021-10-29T14:10:32.498" v="1363" actId="20577"/>
          <ac:spMkLst>
            <pc:docMk/>
            <pc:sldMk cId="2723070354" sldId="293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4:24:40.997" v="1431" actId="2711"/>
          <ac:spMkLst>
            <pc:docMk/>
            <pc:sldMk cId="2723070354" sldId="293"/>
            <ac:spMk id="3" creationId="{00000000-0000-0000-0000-000000000000}"/>
          </ac:spMkLst>
        </pc:spChg>
      </pc:sldChg>
      <pc:sldChg chg="modSp add mod">
        <pc:chgData name="elizabeth.vilanculo@outlook.com" userId="3f87b72b9c114b35" providerId="LiveId" clId="{A7914E0F-7BF1-4136-8AF3-92D49F74533D}" dt="2021-10-29T15:46:16.354" v="2468" actId="20577"/>
        <pc:sldMkLst>
          <pc:docMk/>
          <pc:sldMk cId="2106958908" sldId="294"/>
        </pc:sldMkLst>
        <pc:spChg chg="mod">
          <ac:chgData name="elizabeth.vilanculo@outlook.com" userId="3f87b72b9c114b35" providerId="LiveId" clId="{A7914E0F-7BF1-4136-8AF3-92D49F74533D}" dt="2021-10-29T15:15:56.694" v="2210"/>
          <ac:spMkLst>
            <pc:docMk/>
            <pc:sldMk cId="2106958908" sldId="294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5:46:16.354" v="2468" actId="20577"/>
          <ac:spMkLst>
            <pc:docMk/>
            <pc:sldMk cId="2106958908" sldId="294"/>
            <ac:spMk id="3" creationId="{00000000-0000-0000-0000-000000000000}"/>
          </ac:spMkLst>
        </pc:spChg>
      </pc:sldChg>
      <pc:sldChg chg="modSp add mod">
        <pc:chgData name="elizabeth.vilanculo@outlook.com" userId="3f87b72b9c114b35" providerId="LiveId" clId="{A7914E0F-7BF1-4136-8AF3-92D49F74533D}" dt="2021-10-29T15:03:15.581" v="2156" actId="114"/>
        <pc:sldMkLst>
          <pc:docMk/>
          <pc:sldMk cId="449836244" sldId="295"/>
        </pc:sldMkLst>
        <pc:spChg chg="mod">
          <ac:chgData name="elizabeth.vilanculo@outlook.com" userId="3f87b72b9c114b35" providerId="LiveId" clId="{A7914E0F-7BF1-4136-8AF3-92D49F74533D}" dt="2021-10-29T14:55:58.853" v="1967" actId="14100"/>
          <ac:spMkLst>
            <pc:docMk/>
            <pc:sldMk cId="449836244" sldId="295"/>
            <ac:spMk id="2" creationId="{00000000-0000-0000-0000-000000000000}"/>
          </ac:spMkLst>
        </pc:spChg>
        <pc:spChg chg="mod">
          <ac:chgData name="elizabeth.vilanculo@outlook.com" userId="3f87b72b9c114b35" providerId="LiveId" clId="{A7914E0F-7BF1-4136-8AF3-92D49F74533D}" dt="2021-10-29T15:03:15.581" v="2156" actId="114"/>
          <ac:spMkLst>
            <pc:docMk/>
            <pc:sldMk cId="449836244" sldId="295"/>
            <ac:spMk id="3" creationId="{00000000-0000-0000-0000-000000000000}"/>
          </ac:spMkLst>
        </pc:spChg>
      </pc:sldChg>
      <pc:sldChg chg="modSp add mod">
        <pc:chgData name="elizabeth.vilanculo@outlook.com" userId="3f87b72b9c114b35" providerId="LiveId" clId="{A7914E0F-7BF1-4136-8AF3-92D49F74533D}" dt="2021-10-29T15:48:15.513" v="2474" actId="2711"/>
        <pc:sldMkLst>
          <pc:docMk/>
          <pc:sldMk cId="625848506" sldId="296"/>
        </pc:sldMkLst>
        <pc:spChg chg="mod">
          <ac:chgData name="elizabeth.vilanculo@outlook.com" userId="3f87b72b9c114b35" providerId="LiveId" clId="{A7914E0F-7BF1-4136-8AF3-92D49F74533D}" dt="2021-10-29T15:48:15.513" v="2474" actId="2711"/>
          <ac:spMkLst>
            <pc:docMk/>
            <pc:sldMk cId="625848506" sldId="296"/>
            <ac:spMk id="3" creationId="{00000000-0000-0000-0000-000000000000}"/>
          </ac:spMkLst>
        </pc:spChg>
      </pc:sldChg>
    </pc:docChg>
  </pc:docChgLst>
  <pc:docChgLst>
    <pc:chgData name="Elizabeth Vilanculo" userId="3f87b72b9c114b35" providerId="LiveId" clId="{8F63ED6A-70C9-4AD1-921B-277890387D3E}"/>
    <pc:docChg chg="undo custSel addSld modSld sldOrd modSection">
      <pc:chgData name="Elizabeth Vilanculo" userId="3f87b72b9c114b35" providerId="LiveId" clId="{8F63ED6A-70C9-4AD1-921B-277890387D3E}" dt="2021-12-17T01:14:18.773" v="1144" actId="5793"/>
      <pc:docMkLst>
        <pc:docMk/>
      </pc:docMkLst>
      <pc:sldChg chg="modSp mod">
        <pc:chgData name="Elizabeth Vilanculo" userId="3f87b72b9c114b35" providerId="LiveId" clId="{8F63ED6A-70C9-4AD1-921B-277890387D3E}" dt="2021-12-09T18:23:00.209" v="141" actId="20577"/>
        <pc:sldMkLst>
          <pc:docMk/>
          <pc:sldMk cId="1062052526" sldId="256"/>
        </pc:sldMkLst>
        <pc:spChg chg="mod">
          <ac:chgData name="Elizabeth Vilanculo" userId="3f87b72b9c114b35" providerId="LiveId" clId="{8F63ED6A-70C9-4AD1-921B-277890387D3E}" dt="2021-12-09T18:21:49.752" v="126" actId="20577"/>
          <ac:spMkLst>
            <pc:docMk/>
            <pc:sldMk cId="1062052526" sldId="256"/>
            <ac:spMk id="2" creationId="{00000000-0000-0000-0000-000000000000}"/>
          </ac:spMkLst>
        </pc:spChg>
        <pc:spChg chg="mod">
          <ac:chgData name="Elizabeth Vilanculo" userId="3f87b72b9c114b35" providerId="LiveId" clId="{8F63ED6A-70C9-4AD1-921B-277890387D3E}" dt="2021-12-09T18:23:00.209" v="141" actId="20577"/>
          <ac:spMkLst>
            <pc:docMk/>
            <pc:sldMk cId="1062052526" sldId="256"/>
            <ac:spMk id="3" creationId="{00000000-0000-0000-0000-000000000000}"/>
          </ac:spMkLst>
        </pc:spChg>
      </pc:sldChg>
      <pc:sldChg chg="addSp modSp mod">
        <pc:chgData name="Elizabeth Vilanculo" userId="3f87b72b9c114b35" providerId="LiveId" clId="{8F63ED6A-70C9-4AD1-921B-277890387D3E}" dt="2021-12-10T13:44:39.445" v="655"/>
        <pc:sldMkLst>
          <pc:docMk/>
          <pc:sldMk cId="984063986" sldId="261"/>
        </pc:sldMkLst>
        <pc:spChg chg="mod">
          <ac:chgData name="Elizabeth Vilanculo" userId="3f87b72b9c114b35" providerId="LiveId" clId="{8F63ED6A-70C9-4AD1-921B-277890387D3E}" dt="2021-12-10T10:50:34.855" v="380" actId="20577"/>
          <ac:spMkLst>
            <pc:docMk/>
            <pc:sldMk cId="984063986" sldId="261"/>
            <ac:spMk id="2" creationId="{00000000-0000-0000-0000-000000000000}"/>
          </ac:spMkLst>
        </pc:spChg>
        <pc:spChg chg="mod">
          <ac:chgData name="Elizabeth Vilanculo" userId="3f87b72b9c114b35" providerId="LiveId" clId="{8F63ED6A-70C9-4AD1-921B-277890387D3E}" dt="2021-12-10T13:44:39.445" v="655"/>
          <ac:spMkLst>
            <pc:docMk/>
            <pc:sldMk cId="984063986" sldId="261"/>
            <ac:spMk id="3" creationId="{00000000-0000-0000-0000-000000000000}"/>
          </ac:spMkLst>
        </pc:spChg>
        <pc:picChg chg="add mod">
          <ac:chgData name="Elizabeth Vilanculo" userId="3f87b72b9c114b35" providerId="LiveId" clId="{8F63ED6A-70C9-4AD1-921B-277890387D3E}" dt="2021-12-09T18:25:07.373" v="147" actId="1076"/>
          <ac:picMkLst>
            <pc:docMk/>
            <pc:sldMk cId="984063986" sldId="261"/>
            <ac:picMk id="4" creationId="{73169BE7-964E-4DDF-8470-A2EE7636DFAF}"/>
          </ac:picMkLst>
        </pc:picChg>
      </pc:sldChg>
      <pc:sldChg chg="modSp add mod">
        <pc:chgData name="Elizabeth Vilanculo" userId="3f87b72b9c114b35" providerId="LiveId" clId="{8F63ED6A-70C9-4AD1-921B-277890387D3E}" dt="2021-12-10T14:16:10.721" v="1137" actId="20577"/>
        <pc:sldMkLst>
          <pc:docMk/>
          <pc:sldMk cId="3770406618" sldId="262"/>
        </pc:sldMkLst>
        <pc:spChg chg="mod">
          <ac:chgData name="Elizabeth Vilanculo" userId="3f87b72b9c114b35" providerId="LiveId" clId="{8F63ED6A-70C9-4AD1-921B-277890387D3E}" dt="2021-12-10T13:45:43.042" v="688" actId="20577"/>
          <ac:spMkLst>
            <pc:docMk/>
            <pc:sldMk cId="3770406618" sldId="262"/>
            <ac:spMk id="2" creationId="{00000000-0000-0000-0000-000000000000}"/>
          </ac:spMkLst>
        </pc:spChg>
        <pc:spChg chg="mod">
          <ac:chgData name="Elizabeth Vilanculo" userId="3f87b72b9c114b35" providerId="LiveId" clId="{8F63ED6A-70C9-4AD1-921B-277890387D3E}" dt="2021-12-10T14:16:10.721" v="1137" actId="20577"/>
          <ac:spMkLst>
            <pc:docMk/>
            <pc:sldMk cId="3770406618" sldId="262"/>
            <ac:spMk id="3" creationId="{00000000-0000-0000-0000-000000000000}"/>
          </ac:spMkLst>
        </pc:spChg>
      </pc:sldChg>
      <pc:sldChg chg="modSp add mod ord">
        <pc:chgData name="Elizabeth Vilanculo" userId="3f87b72b9c114b35" providerId="LiveId" clId="{8F63ED6A-70C9-4AD1-921B-277890387D3E}" dt="2021-12-17T01:14:18.773" v="1144" actId="5793"/>
        <pc:sldMkLst>
          <pc:docMk/>
          <pc:sldMk cId="3900974417" sldId="263"/>
        </pc:sldMkLst>
        <pc:spChg chg="mod">
          <ac:chgData name="Elizabeth Vilanculo" userId="3f87b72b9c114b35" providerId="LiveId" clId="{8F63ED6A-70C9-4AD1-921B-277890387D3E}" dt="2021-12-17T01:14:18.773" v="1144" actId="5793"/>
          <ac:spMkLst>
            <pc:docMk/>
            <pc:sldMk cId="3900974417" sldId="263"/>
            <ac:spMk id="3" creationId="{00000000-0000-0000-0000-000000000000}"/>
          </ac:spMkLst>
        </pc:spChg>
      </pc:sldChg>
      <pc:sldChg chg="modSp add mod">
        <pc:chgData name="Elizabeth Vilanculo" userId="3f87b72b9c114b35" providerId="LiveId" clId="{8F63ED6A-70C9-4AD1-921B-277890387D3E}" dt="2021-12-10T11:50:28.607" v="551" actId="20577"/>
        <pc:sldMkLst>
          <pc:docMk/>
          <pc:sldMk cId="2815232491" sldId="264"/>
        </pc:sldMkLst>
        <pc:spChg chg="mod">
          <ac:chgData name="Elizabeth Vilanculo" userId="3f87b72b9c114b35" providerId="LiveId" clId="{8F63ED6A-70C9-4AD1-921B-277890387D3E}" dt="2021-12-10T11:16:43.147" v="403" actId="20577"/>
          <ac:spMkLst>
            <pc:docMk/>
            <pc:sldMk cId="2815232491" sldId="264"/>
            <ac:spMk id="2" creationId="{00000000-0000-0000-0000-000000000000}"/>
          </ac:spMkLst>
        </pc:spChg>
        <pc:spChg chg="mod">
          <ac:chgData name="Elizabeth Vilanculo" userId="3f87b72b9c114b35" providerId="LiveId" clId="{8F63ED6A-70C9-4AD1-921B-277890387D3E}" dt="2021-12-10T11:50:28.607" v="551" actId="20577"/>
          <ac:spMkLst>
            <pc:docMk/>
            <pc:sldMk cId="2815232491" sldId="264"/>
            <ac:spMk id="3" creationId="{00000000-0000-0000-0000-000000000000}"/>
          </ac:spMkLst>
        </pc:spChg>
      </pc:sldChg>
      <pc:sldChg chg="modSp add mod ord">
        <pc:chgData name="Elizabeth Vilanculo" userId="3f87b72b9c114b35" providerId="LiveId" clId="{8F63ED6A-70C9-4AD1-921B-277890387D3E}" dt="2021-12-10T13:58:14.820" v="1111" actId="2711"/>
        <pc:sldMkLst>
          <pc:docMk/>
          <pc:sldMk cId="3608813391" sldId="265"/>
        </pc:sldMkLst>
        <pc:spChg chg="mod">
          <ac:chgData name="Elizabeth Vilanculo" userId="3f87b72b9c114b35" providerId="LiveId" clId="{8F63ED6A-70C9-4AD1-921B-277890387D3E}" dt="2021-12-10T11:55:56.336" v="596" actId="20577"/>
          <ac:spMkLst>
            <pc:docMk/>
            <pc:sldMk cId="3608813391" sldId="265"/>
            <ac:spMk id="2" creationId="{00000000-0000-0000-0000-000000000000}"/>
          </ac:spMkLst>
        </pc:spChg>
        <pc:spChg chg="mod">
          <ac:chgData name="Elizabeth Vilanculo" userId="3f87b72b9c114b35" providerId="LiveId" clId="{8F63ED6A-70C9-4AD1-921B-277890387D3E}" dt="2021-12-10T13:58:14.820" v="1111" actId="2711"/>
          <ac:spMkLst>
            <pc:docMk/>
            <pc:sldMk cId="3608813391" sldId="265"/>
            <ac:spMk id="3" creationId="{00000000-0000-0000-0000-000000000000}"/>
          </ac:spMkLst>
        </pc:spChg>
      </pc:sldChg>
    </pc:docChg>
  </pc:docChgLst>
  <pc:docChgLst>
    <pc:chgData name="elizabeth.vilanculo@outlook.com" userId="3f87b72b9c114b35" providerId="LiveId" clId="{C0AD806B-F14D-4E01-8F5C-2B85C3E2801E}"/>
    <pc:docChg chg="custSel modSld">
      <pc:chgData name="elizabeth.vilanculo@outlook.com" userId="3f87b72b9c114b35" providerId="LiveId" clId="{C0AD806B-F14D-4E01-8F5C-2B85C3E2801E}" dt="2021-10-28T20:16:04.625" v="113" actId="403"/>
      <pc:docMkLst>
        <pc:docMk/>
      </pc:docMkLst>
      <pc:sldChg chg="modSp mod">
        <pc:chgData name="elizabeth.vilanculo@outlook.com" userId="3f87b72b9c114b35" providerId="LiveId" clId="{C0AD806B-F14D-4E01-8F5C-2B85C3E2801E}" dt="2021-10-28T20:12:20.882" v="18" actId="14100"/>
        <pc:sldMkLst>
          <pc:docMk/>
          <pc:sldMk cId="4181359060" sldId="280"/>
        </pc:sldMkLst>
        <pc:spChg chg="mod">
          <ac:chgData name="elizabeth.vilanculo@outlook.com" userId="3f87b72b9c114b35" providerId="LiveId" clId="{C0AD806B-F14D-4E01-8F5C-2B85C3E2801E}" dt="2021-10-28T20:12:13.346" v="16" actId="1076"/>
          <ac:spMkLst>
            <pc:docMk/>
            <pc:sldMk cId="4181359060" sldId="280"/>
            <ac:spMk id="2" creationId="{00000000-0000-0000-0000-000000000000}"/>
          </ac:spMkLst>
        </pc:spChg>
        <pc:spChg chg="mod">
          <ac:chgData name="elizabeth.vilanculo@outlook.com" userId="3f87b72b9c114b35" providerId="LiveId" clId="{C0AD806B-F14D-4E01-8F5C-2B85C3E2801E}" dt="2021-10-28T20:12:20.882" v="18" actId="14100"/>
          <ac:spMkLst>
            <pc:docMk/>
            <pc:sldMk cId="4181359060" sldId="280"/>
            <ac:spMk id="3" creationId="{00000000-0000-0000-0000-000000000000}"/>
          </ac:spMkLst>
        </pc:spChg>
      </pc:sldChg>
      <pc:sldChg chg="modSp mod">
        <pc:chgData name="elizabeth.vilanculo@outlook.com" userId="3f87b72b9c114b35" providerId="LiveId" clId="{C0AD806B-F14D-4E01-8F5C-2B85C3E2801E}" dt="2021-10-28T20:16:04.625" v="113" actId="403"/>
        <pc:sldMkLst>
          <pc:docMk/>
          <pc:sldMk cId="1441050875" sldId="285"/>
        </pc:sldMkLst>
        <pc:spChg chg="mod">
          <ac:chgData name="elizabeth.vilanculo@outlook.com" userId="3f87b72b9c114b35" providerId="LiveId" clId="{C0AD806B-F14D-4E01-8F5C-2B85C3E2801E}" dt="2021-10-28T20:12:32.274" v="19" actId="14100"/>
          <ac:spMkLst>
            <pc:docMk/>
            <pc:sldMk cId="1441050875" sldId="285"/>
            <ac:spMk id="2" creationId="{08370C51-B49A-4C54-90C7-5FE6DB01ABC9}"/>
          </ac:spMkLst>
        </pc:spChg>
        <pc:spChg chg="mod">
          <ac:chgData name="elizabeth.vilanculo@outlook.com" userId="3f87b72b9c114b35" providerId="LiveId" clId="{C0AD806B-F14D-4E01-8F5C-2B85C3E2801E}" dt="2021-10-28T20:16:04.625" v="113" actId="403"/>
          <ac:spMkLst>
            <pc:docMk/>
            <pc:sldMk cId="1441050875" sldId="285"/>
            <ac:spMk id="3" creationId="{5B169856-414F-42F2-9FBD-AA42E66ED433}"/>
          </ac:spMkLst>
        </pc:spChg>
      </pc:sldChg>
    </pc:docChg>
  </pc:docChgLst>
  <pc:docChgLst>
    <pc:chgData name="Sardinha, Mabel Joao C. Lopes GIZ MZ" userId="S::mabel.sardinha@giz.de::449babb9-98fa-421d-b74d-e3080fd78a8b" providerId="AD" clId="Web-{B1C3E137-48ED-4D44-BAA4-086259E54F71}"/>
    <pc:docChg chg="sldOrd">
      <pc:chgData name="Sardinha, Mabel Joao C. Lopes GIZ MZ" userId="S::mabel.sardinha@giz.de::449babb9-98fa-421d-b74d-e3080fd78a8b" providerId="AD" clId="Web-{B1C3E137-48ED-4D44-BAA4-086259E54F71}" dt="2024-04-10T08:20:03.904" v="0"/>
      <pc:docMkLst>
        <pc:docMk/>
      </pc:docMkLst>
      <pc:sldChg chg="ord">
        <pc:chgData name="Sardinha, Mabel Joao C. Lopes GIZ MZ" userId="S::mabel.sardinha@giz.de::449babb9-98fa-421d-b74d-e3080fd78a8b" providerId="AD" clId="Web-{B1C3E137-48ED-4D44-BAA4-086259E54F71}" dt="2024-04-10T08:20:03.904" v="0"/>
        <pc:sldMkLst>
          <pc:docMk/>
          <pc:sldMk cId="3230627163" sldId="277"/>
        </pc:sldMkLst>
      </pc:sldChg>
    </pc:docChg>
  </pc:docChgLst>
  <pc:docChgLst>
    <pc:chgData name="elizabeth.vilanculo@outlook.com" userId="3f87b72b9c114b35" providerId="LiveId" clId="{E79A8F87-7F8E-4473-B427-8408B19F66D2}"/>
    <pc:docChg chg="custSel delSld modSld modSection">
      <pc:chgData name="elizabeth.vilanculo@outlook.com" userId="3f87b72b9c114b35" providerId="LiveId" clId="{E79A8F87-7F8E-4473-B427-8408B19F66D2}" dt="2021-11-26T15:06:50.224" v="598" actId="27636"/>
      <pc:docMkLst>
        <pc:docMk/>
      </pc:docMkLst>
      <pc:sldChg chg="modSp mod">
        <pc:chgData name="elizabeth.vilanculo@outlook.com" userId="3f87b72b9c114b35" providerId="LiveId" clId="{E79A8F87-7F8E-4473-B427-8408B19F66D2}" dt="2021-11-26T15:06:12.010" v="595" actId="20577"/>
        <pc:sldMkLst>
          <pc:docMk/>
          <pc:sldMk cId="1062052526" sldId="256"/>
        </pc:sldMkLst>
        <pc:spChg chg="mod">
          <ac:chgData name="elizabeth.vilanculo@outlook.com" userId="3f87b72b9c114b35" providerId="LiveId" clId="{E79A8F87-7F8E-4473-B427-8408B19F66D2}" dt="2021-11-26T15:06:12.010" v="595" actId="20577"/>
          <ac:spMkLst>
            <pc:docMk/>
            <pc:sldMk cId="1062052526" sldId="256"/>
            <ac:spMk id="2" creationId="{00000000-0000-0000-0000-000000000000}"/>
          </ac:spMkLst>
        </pc:spChg>
        <pc:spChg chg="mod">
          <ac:chgData name="elizabeth.vilanculo@outlook.com" userId="3f87b72b9c114b35" providerId="LiveId" clId="{E79A8F87-7F8E-4473-B427-8408B19F66D2}" dt="2021-11-26T15:01:04.172" v="152" actId="20577"/>
          <ac:spMkLst>
            <pc:docMk/>
            <pc:sldMk cId="1062052526" sldId="256"/>
            <ac:spMk id="3" creationId="{00000000-0000-0000-0000-000000000000}"/>
          </ac:spMkLst>
        </pc:spChg>
      </pc:sldChg>
      <pc:sldChg chg="modSp mod">
        <pc:chgData name="elizabeth.vilanculo@outlook.com" userId="3f87b72b9c114b35" providerId="LiveId" clId="{E79A8F87-7F8E-4473-B427-8408B19F66D2}" dt="2021-11-26T15:06:50.224" v="598" actId="27636"/>
        <pc:sldMkLst>
          <pc:docMk/>
          <pc:sldMk cId="984063986" sldId="261"/>
        </pc:sldMkLst>
        <pc:spChg chg="mod">
          <ac:chgData name="elizabeth.vilanculo@outlook.com" userId="3f87b72b9c114b35" providerId="LiveId" clId="{E79A8F87-7F8E-4473-B427-8408B19F66D2}" dt="2021-11-26T15:05:37.680" v="580" actId="113"/>
          <ac:spMkLst>
            <pc:docMk/>
            <pc:sldMk cId="984063986" sldId="261"/>
            <ac:spMk id="2" creationId="{00000000-0000-0000-0000-000000000000}"/>
          </ac:spMkLst>
        </pc:spChg>
        <pc:spChg chg="mod">
          <ac:chgData name="elizabeth.vilanculo@outlook.com" userId="3f87b72b9c114b35" providerId="LiveId" clId="{E79A8F87-7F8E-4473-B427-8408B19F66D2}" dt="2021-11-26T15:06:50.224" v="598" actId="27636"/>
          <ac:spMkLst>
            <pc:docMk/>
            <pc:sldMk cId="984063986" sldId="261"/>
            <ac:spMk id="3" creationId="{00000000-0000-0000-0000-000000000000}"/>
          </ac:spMkLst>
        </pc:spChg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2821821804" sldId="265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1545912865" sldId="269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4181359060" sldId="280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1216717636" sldId="281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1441050875" sldId="285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3625938896" sldId="286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562788732" sldId="287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2191199571" sldId="288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1294516264" sldId="289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2405771535" sldId="290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2193117251" sldId="291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2106958908" sldId="294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449836244" sldId="295"/>
        </pc:sldMkLst>
      </pc:sldChg>
      <pc:sldChg chg="del">
        <pc:chgData name="elizabeth.vilanculo@outlook.com" userId="3f87b72b9c114b35" providerId="LiveId" clId="{E79A8F87-7F8E-4473-B427-8408B19F66D2}" dt="2021-11-26T15:02:17.716" v="252" actId="47"/>
        <pc:sldMkLst>
          <pc:docMk/>
          <pc:sldMk cId="625848506" sldId="296"/>
        </pc:sldMkLst>
      </pc:sldChg>
    </pc:docChg>
  </pc:docChgLst>
  <pc:docChgLst>
    <pc:chgData name="Vilanculo, Elizabeth Luis GIZ MZ" userId="9840c67b-6f28-4c17-9bde-b04528344679" providerId="ADAL" clId="{424DEA02-6CA8-4B3F-94D1-695E1E47F398}"/>
    <pc:docChg chg="undo custSel modSld">
      <pc:chgData name="Vilanculo, Elizabeth Luis GIZ MZ" userId="9840c67b-6f28-4c17-9bde-b04528344679" providerId="ADAL" clId="{424DEA02-6CA8-4B3F-94D1-695E1E47F398}" dt="2024-04-10T13:54:06.907" v="86" actId="2711"/>
      <pc:docMkLst>
        <pc:docMk/>
      </pc:docMkLst>
      <pc:sldChg chg="addSp modSp mod modAnim">
        <pc:chgData name="Vilanculo, Elizabeth Luis GIZ MZ" userId="9840c67b-6f28-4c17-9bde-b04528344679" providerId="ADAL" clId="{424DEA02-6CA8-4B3F-94D1-695E1E47F398}" dt="2024-04-10T13:54:06.907" v="86" actId="2711"/>
        <pc:sldMkLst>
          <pc:docMk/>
          <pc:sldMk cId="1062052526" sldId="256"/>
        </pc:sldMkLst>
        <pc:spChg chg="add mod">
          <ac:chgData name="Vilanculo, Elizabeth Luis GIZ MZ" userId="9840c67b-6f28-4c17-9bde-b04528344679" providerId="ADAL" clId="{424DEA02-6CA8-4B3F-94D1-695E1E47F398}" dt="2024-04-10T13:54:06.907" v="86" actId="2711"/>
          <ac:spMkLst>
            <pc:docMk/>
            <pc:sldMk cId="1062052526" sldId="256"/>
            <ac:spMk id="3" creationId="{134B4342-8272-4AF1-E285-999B8910A6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B7FE-2C09-4E57-AED4-55B3346EC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D61CF-ED9E-453D-8779-820EF432B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EF20D-8511-4073-83C0-027F19A1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6F034-CCF4-4FCE-8E3B-518837A8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0937-AAB6-4C95-B623-26EA60DD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7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4491-F911-4667-A4C0-2532CAD5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04260-9D7E-4FCF-8745-D9C7A1E7B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B23CC-A91D-455E-8A31-C9DFB23D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4833A-7184-4AC7-9F59-5F91D88A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8E6D-C0F8-44FC-9C92-49CF3EBE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8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2138C-60CE-40A7-9F6D-68B1A0E86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1F5B0-4C88-45A9-B4A0-71A19332C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FD508-42F0-479E-A9D8-C2677E9D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BF62-CC97-4967-A1C0-5CE2BBA5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30D67-B2EB-4549-823A-C0FD20B5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11D0-4D8F-4476-9D29-12EECCEE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D2730-4D42-483C-ACAD-8C796591E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07AE6-5181-45D7-B0E9-B2F9302E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957FE-FC1C-4008-AB88-A5B35DEA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DDF24-8431-497A-945A-2EF47FAB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9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47AD-C336-41A0-9A53-831C22A2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309B5-DBB1-4C5D-8FC7-D44931D12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53E03-EF22-4FAB-9114-4B114D94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475F-F5F3-4FD7-A74C-0BE58236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AA4EA-6941-4681-AF07-46F0FF8C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4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6BC8-5E90-4D5C-9E82-39FD9FB2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BC28C-3999-4EAB-953B-ACBB6E82F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151DD-CC2F-44A1-A1D2-EA7A18E58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66537-88EA-42F6-90A5-3730521E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84B6D-DBB7-44B5-8B81-93AD95D8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967EE-DA03-43B8-B4D7-96F33E0C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5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8CB7-1EFB-4705-868A-2B2D0FA1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7BF03-F886-4AB0-A4A5-1433DF44E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7E7BC-2E35-438E-AB4F-3CEA28700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341ED-3EFD-4D38-A37A-8AF26C060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39390-E5F0-405A-9E70-BA5E77F86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E40C8-DA8D-4377-A5C3-6B8886D3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7B02B-D043-400B-8721-B514C879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63FF6-4FCA-4C25-B073-0D06A9BF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3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4EA4-9013-43D0-A88A-EB5FA657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58742-9D4A-4542-A483-FDF80798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1A0B9-9008-4905-A04F-53A9A09D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CC859-FEC3-481D-9971-76C542F5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ECDF7-5CAC-4F8C-8890-CD803836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22CF5-2CF6-4B3D-A2B6-FDD819EF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AE677-01DC-44AE-843C-C412F17C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6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1BBA-B662-4CEA-A1FE-D5030429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4B5E-1D15-4E3A-90B8-64054408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BC4C0-D2A2-42E5-BFCC-6FB46967A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9DEA2-CAC1-498C-BABD-4A0F96F4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2F812-76BE-476F-ACA2-DE87A09D9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1B098-780D-4769-9820-046D7308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F736-5243-4417-8646-F994D8F1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6493E-0EBD-4B1E-A97C-5F4BDB31B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37C47-DDF3-4C6A-BCA5-EC1AE5D4F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36E7A-5B29-4D9F-98E1-FF985D3B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EEBF-14D6-411A-88BE-BB490C45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E0F8F-1E04-4128-9A38-1A464035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0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46918-5F9A-4DAC-BC3D-52EAE7B2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568E5-C890-4EAF-B688-584282B3F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9FF41-0200-4F68-BF9F-DCE2172DD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E745A-5931-4F52-A5E8-69E1D70DD85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2D1A6-4888-414D-AD62-FCF09B0DC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44BFD-C543-482D-B994-75E380F01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C176E-0D0A-4F6A-B386-37CD3C31C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81E30-9380-8E0B-1B09-EB4DCCEA3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85" b="9091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261" y="976058"/>
            <a:ext cx="4023360" cy="2915803"/>
          </a:xfrm>
        </p:spPr>
        <p:txBody>
          <a:bodyPr anchor="b">
            <a:normAutofit/>
          </a:bodyPr>
          <a:lstStyle/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AS DIMENSÕES DO EMPODERAMENTO DA MULHER E DA RAPARIGA</a:t>
            </a:r>
            <a:br>
              <a:rPr lang="pt-PT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3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giz-logo - CPI">
            <a:extLst>
              <a:ext uri="{FF2B5EF4-FFF2-40B4-BE49-F238E27FC236}">
                <a16:creationId xmlns:a16="http://schemas.microsoft.com/office/drawing/2014/main" id="{8EF792DB-4599-9364-AB57-BD02EDCA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8" y="3639099"/>
            <a:ext cx="3789322" cy="30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B4342-8272-4AF1-E285-999B8910A667}"/>
              </a:ext>
            </a:extLst>
          </p:cNvPr>
          <p:cNvSpPr txBox="1">
            <a:spLocks/>
          </p:cNvSpPr>
          <p:nvPr/>
        </p:nvSpPr>
        <p:spPr>
          <a:xfrm>
            <a:off x="3858871" y="6123524"/>
            <a:ext cx="4023360" cy="618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800"/>
              </a:spcAft>
            </a:pPr>
            <a:br>
              <a:rPr lang="pt-PT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Por: Elizabeth Vilanculo – Advisor for Gender &amp; Protection Services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mpoderamento da mulher continua aposta do Governo - Jornal Notícias">
            <a:extLst>
              <a:ext uri="{FF2B5EF4-FFF2-40B4-BE49-F238E27FC236}">
                <a16:creationId xmlns:a16="http://schemas.microsoft.com/office/drawing/2014/main" id="{4AF91F08-F668-BD0B-7797-FBE9E7687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251024"/>
          </a:xfrm>
        </p:spPr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DIMENSÕES DO EMPODERAMENTO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237" y="1690577"/>
            <a:ext cx="4203189" cy="4135511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60000"/>
              </a:lnSpc>
              <a:spcBef>
                <a:spcPts val="1200"/>
              </a:spcBef>
              <a:buNone/>
            </a:pPr>
            <a:r>
              <a:rPr lang="pt-PT" sz="19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Dimensão económica </a:t>
            </a:r>
            <a:r>
              <a:rPr lang="pt-PT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as mulheres ganham participação na sociedade,  por meio da renda própria para produção familiar e controle sobre os activos produtivos e bens. A participação económica favorece principalmente as mulheres para o mercado de trabalho nos cargos e nas rendas de forma igualitária ao género masculino.</a:t>
            </a:r>
          </a:p>
          <a:p>
            <a:pPr marL="0" lvl="0" indent="0" algn="just">
              <a:lnSpc>
                <a:spcPct val="160000"/>
              </a:lnSpc>
              <a:spcBef>
                <a:spcPts val="1200"/>
              </a:spcBef>
              <a:buNone/>
            </a:pPr>
            <a:endParaRPr lang="pt-PT" sz="19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pt-PT" sz="19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en-ZA" sz="19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GB" sz="19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7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7" name="Rectangle 310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“O Senhor Chamou Seu Povo Sião” .Lição 5 (domingo, dia 30/jan/).">
            <a:extLst>
              <a:ext uri="{FF2B5EF4-FFF2-40B4-BE49-F238E27FC236}">
                <a16:creationId xmlns:a16="http://schemas.microsoft.com/office/drawing/2014/main" id="{04121B4A-4A78-8E72-AD32-8CC09911A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r="5784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8" name="Rectangle 310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20576"/>
            <a:ext cx="3822189" cy="1399880"/>
          </a:xfrm>
        </p:spPr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DIMENSÕES DO EMPODERAMENTO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6" y="1641022"/>
            <a:ext cx="4224454" cy="4535941"/>
          </a:xfrm>
        </p:spPr>
        <p:txBody>
          <a:bodyPr>
            <a:normAutofit lnSpcReduction="10000"/>
          </a:bodyPr>
          <a:lstStyle/>
          <a:p>
            <a:pPr eaLnBrk="0" fontAlgn="base" hangingPunct="0">
              <a:spcAft>
                <a:spcPct val="0"/>
              </a:spcAft>
            </a:pPr>
            <a:endParaRPr lang="pt-PT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pt-PT" sz="2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Dimensão psicológica </a:t>
            </a:r>
            <a:r>
              <a:rPr lang="pt-PT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PT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PT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umenta a capacidade das mulheres avançarem na conquista da autonomia e da emancipação na sociedade. O poder psicológico passa de uma consciência individual da força e da transmissão da autoconfiança de um indivíduo para outro.</a:t>
            </a:r>
            <a:endParaRPr lang="en-ZA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GB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2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rticipação Popular: mecanismos de democracia direta. | Professor Wilton">
            <a:extLst>
              <a:ext uri="{FF2B5EF4-FFF2-40B4-BE49-F238E27FC236}">
                <a16:creationId xmlns:a16="http://schemas.microsoft.com/office/drawing/2014/main" id="{9A3DAAB0-3519-57C1-5994-3B48B7E6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5339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176596"/>
          </a:xfrm>
        </p:spPr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DIMENSÕES DO EMPODERAMENTO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09" y="1733107"/>
            <a:ext cx="3822189" cy="4415325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endParaRPr lang="pt-PT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pt-PT" sz="2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Dimensão política e do grupo </a:t>
            </a:r>
            <a:r>
              <a:rPr lang="pt-PT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pt-PT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</a:t>
            </a:r>
            <a:r>
              <a:rPr lang="pt-PT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uando as mulheres possuem o poder de decisão e sabem como agir em níveis micro e macro da sociedade, tendem a se envolver nas relações e nas ideologias sobre género e direitos na sociedade. </a:t>
            </a:r>
            <a:endParaRPr lang="en-ZA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GB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1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pactos globais de um problema africano – FERNANDO GUIDA">
            <a:extLst>
              <a:ext uri="{FF2B5EF4-FFF2-40B4-BE49-F238E27FC236}">
                <a16:creationId xmlns:a16="http://schemas.microsoft.com/office/drawing/2014/main" id="{2E6D31A6-D90D-21F9-8A3D-D70CB5015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4399" b="-1"/>
          <a:stretch/>
        </p:blipFill>
        <p:spPr bwMode="auto">
          <a:xfrm>
            <a:off x="2519309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19" y="194995"/>
            <a:ext cx="3822189" cy="1080912"/>
          </a:xfrm>
        </p:spPr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DIMENSÕES DO EMPODERAMENTO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23" y="1456661"/>
            <a:ext cx="4160660" cy="466769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pt-PT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Dimensão Familiar</a:t>
            </a:r>
            <a:r>
              <a:rPr lang="pt-PT" sz="1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</a:t>
            </a:r>
            <a:r>
              <a:rPr lang="pt-PT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rata-se da actuação de cada um dentro da família, na capacidade de acesso a recursos e vantagens na vida profissional e participação económica. </a:t>
            </a:r>
            <a:r>
              <a:rPr lang="pt-PT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PT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empoderamento desafia as relações existentes entre homens e mulheres dentro da familia e abre espaço para aceitação das diferenças e complementaridades. </a:t>
            </a:r>
          </a:p>
          <a:p>
            <a:pPr marL="342900" lvl="0" indent="-342900"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n-ZA" sz="19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GB" sz="19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4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MOMENTOS DE REFLEXÃO: DIA INTERNACIONAL DA MULHER: O EXEMPLO AFRICANO">
            <a:extLst>
              <a:ext uri="{FF2B5EF4-FFF2-40B4-BE49-F238E27FC236}">
                <a16:creationId xmlns:a16="http://schemas.microsoft.com/office/drawing/2014/main" id="{AABC3A89-DF41-B1C8-CD7B-51B26ACF5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r="27791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Rectangle 718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193748"/>
            <a:ext cx="3822189" cy="974577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DIMENSÕES DO EMPODERAMENTO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70" y="1362063"/>
            <a:ext cx="4221125" cy="4804821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pt-PT" sz="17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Dimensão Socio cultural ou educacional </a:t>
            </a:r>
            <a:r>
              <a:rPr lang="pt-PT" sz="17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evidência á mulher, liberdade de movimento, acesso aos espaços sociais e participações em grupos, redes sociais e mudanças nas normas religiosas. Por meio da educação, as mulheres têm acesso à aquisição de novos valores e ao relacionamento com outros indivíduos. Ganham capacidade de desafiar e questionar as concepções sociais e culturais, agregando valor a sua capacidade de lutar pelos seus direitos e libertação demtro das relações de poder. </a:t>
            </a:r>
            <a:endParaRPr lang="en-ZA" sz="17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en-GB" sz="17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2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845" y="1275907"/>
            <a:ext cx="3406309" cy="971324"/>
          </a:xfrm>
        </p:spPr>
        <p:txBody>
          <a:bodyPr>
            <a:normAutofit/>
          </a:bodyPr>
          <a:lstStyle/>
          <a:p>
            <a:pPr algn="just"/>
            <a:r>
              <a:rPr lang="en-GB" sz="1800" noProof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en-GB" sz="1800" noProof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GB" sz="1800" noProof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noProof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GB" sz="1800" noProof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noProof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  <a:r>
              <a:rPr lang="en-GB" sz="1800" noProof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800" noProof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empoderar</a:t>
            </a:r>
            <a:r>
              <a:rPr lang="en-GB" sz="1800" noProof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GB" sz="1800" noProof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r>
              <a:rPr lang="en-GB" sz="1800" noProof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noProof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raparigas</a:t>
            </a:r>
            <a:r>
              <a:rPr lang="en-GB" sz="1800" noProof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Boardroom outline">
            <a:extLst>
              <a:ext uri="{FF2B5EF4-FFF2-40B4-BE49-F238E27FC236}">
                <a16:creationId xmlns:a16="http://schemas.microsoft.com/office/drawing/2014/main" id="{5CFF7560-13EF-8AE7-905E-15A904FD2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705" y="1938453"/>
            <a:ext cx="5195777" cy="5195777"/>
          </a:xfrm>
          <a:prstGeom prst="rect">
            <a:avLst/>
          </a:prstGeom>
        </p:spPr>
      </p:pic>
      <p:pic>
        <p:nvPicPr>
          <p:cNvPr id="10" name="Graphic 9" descr="Thought bubble outline">
            <a:extLst>
              <a:ext uri="{FF2B5EF4-FFF2-40B4-BE49-F238E27FC236}">
                <a16:creationId xmlns:a16="http://schemas.microsoft.com/office/drawing/2014/main" id="{B3A2156C-EAE7-2F2A-0DDD-F5CFC621A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0682" y="312970"/>
            <a:ext cx="6510636" cy="36742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A602E87-8008-822F-58D2-5D9D474DACE2}"/>
              </a:ext>
            </a:extLst>
          </p:cNvPr>
          <p:cNvSpPr txBox="1">
            <a:spLocks/>
          </p:cNvSpPr>
          <p:nvPr/>
        </p:nvSpPr>
        <p:spPr>
          <a:xfrm>
            <a:off x="418214" y="489098"/>
            <a:ext cx="2920409" cy="78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</a:p>
        </p:txBody>
      </p:sp>
    </p:spTree>
    <p:extLst>
      <p:ext uri="{BB962C8B-B14F-4D97-AF65-F5344CB8AC3E}">
        <p14:creationId xmlns:p14="http://schemas.microsoft.com/office/powerpoint/2010/main" val="2089602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 IMPORTÂNCIA DO EMPODERAMENTO DAS MULHERES - Bem Viver Mulher - Revista">
            <a:extLst>
              <a:ext uri="{FF2B5EF4-FFF2-40B4-BE49-F238E27FC236}">
                <a16:creationId xmlns:a16="http://schemas.microsoft.com/office/drawing/2014/main" id="{D8326193-0A9A-3F05-D09F-706AAAA2B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r="2580"/>
          <a:stretch/>
        </p:blipFill>
        <p:spPr bwMode="auto">
          <a:xfrm>
            <a:off x="2522342" y="0"/>
            <a:ext cx="9669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6" y="365125"/>
            <a:ext cx="3583172" cy="1388039"/>
          </a:xfrm>
        </p:spPr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DESAFIOS DO EMPODERAMENTO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6" y="1605516"/>
            <a:ext cx="4043701" cy="4508205"/>
          </a:xfrm>
        </p:spPr>
        <p:txBody>
          <a:bodyPr>
            <a:normAutofit fontScale="92500" lnSpcReduction="10000"/>
          </a:bodyPr>
          <a:lstStyle/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pt-PT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Desigualdade de oportunidades, inclusão e extrema discriminação;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pt-PT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Relações de poder;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pt-PT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do engajamento das mulheres no desenvolvimento de políticas sociais inclusivas;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pt-PT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Barreiras culturais e socias sobre a perspectiva de uma mulher empoderada que influencia o abandono escolar e priorização do espaço doméstico.</a:t>
            </a:r>
            <a:endParaRPr lang="pt-PT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2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/>
              <a:t>	OBRIGADA!</a:t>
            </a:r>
          </a:p>
        </p:txBody>
      </p:sp>
      <p:pic>
        <p:nvPicPr>
          <p:cNvPr id="11" name="Content Placeholder 10" descr="A group of hands with their fists raised&#10;&#10;Description automatically generated">
            <a:extLst>
              <a:ext uri="{FF2B5EF4-FFF2-40B4-BE49-F238E27FC236}">
                <a16:creationId xmlns:a16="http://schemas.microsoft.com/office/drawing/2014/main" id="{6FF26030-64F2-004F-96F6-CA66FB64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52" b="24328"/>
          <a:stretch/>
        </p:blipFill>
        <p:spPr>
          <a:xfrm>
            <a:off x="20" y="10"/>
            <a:ext cx="12191980" cy="460567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439" y="4525778"/>
            <a:ext cx="12207200" cy="123363"/>
            <a:chOff x="-5025" y="6737718"/>
            <a:chExt cx="12207200" cy="1233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0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" y="592183"/>
            <a:ext cx="3108961" cy="656728"/>
          </a:xfrm>
        </p:spPr>
        <p:txBody>
          <a:bodyPr anchor="b">
            <a:normAutofit/>
          </a:bodyPr>
          <a:lstStyle/>
          <a:p>
            <a:r>
              <a:rPr lang="en-US" sz="3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EXERCICIO 1</a:t>
            </a:r>
          </a:p>
        </p:txBody>
      </p:sp>
      <p:pic>
        <p:nvPicPr>
          <p:cNvPr id="5" name="Content Placeholder 4" descr="Wondering Teodor the Cat">
            <a:extLst>
              <a:ext uri="{FF2B5EF4-FFF2-40B4-BE49-F238E27FC236}">
                <a16:creationId xmlns:a16="http://schemas.microsoft.com/office/drawing/2014/main" id="{50B759E2-94AA-C512-4FF3-132F196B2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r="8163"/>
          <a:stretch/>
        </p:blipFill>
        <p:spPr>
          <a:xfrm>
            <a:off x="7310898" y="1248911"/>
            <a:ext cx="4881101" cy="54116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7" name="Graphic 6" descr="A cloud though bubble">
            <a:extLst>
              <a:ext uri="{FF2B5EF4-FFF2-40B4-BE49-F238E27FC236}">
                <a16:creationId xmlns:a16="http://schemas.microsoft.com/office/drawing/2014/main" id="{AD10C089-4F49-4CE5-B291-59E64FE21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236901">
            <a:off x="3416829" y="-151450"/>
            <a:ext cx="4193312" cy="43843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10AD86-DE35-61F4-D581-D6A3D7A0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078" y="1732448"/>
            <a:ext cx="3002973" cy="61981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EMPODERAR UMA MULHER E A RAPARIGA?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5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" y="592183"/>
            <a:ext cx="3108961" cy="656728"/>
          </a:xfrm>
        </p:spPr>
        <p:txBody>
          <a:bodyPr anchor="b">
            <a:normAutofit/>
          </a:bodyPr>
          <a:lstStyle/>
          <a:p>
            <a:r>
              <a:rPr lang="en-US" sz="3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EXERCICIO 2</a:t>
            </a:r>
          </a:p>
        </p:txBody>
      </p:sp>
      <p:pic>
        <p:nvPicPr>
          <p:cNvPr id="5" name="Content Placeholder 4" descr="Wondering Teodor the Cat">
            <a:extLst>
              <a:ext uri="{FF2B5EF4-FFF2-40B4-BE49-F238E27FC236}">
                <a16:creationId xmlns:a16="http://schemas.microsoft.com/office/drawing/2014/main" id="{50B759E2-94AA-C512-4FF3-132F196B2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r="8163"/>
          <a:stretch/>
        </p:blipFill>
        <p:spPr>
          <a:xfrm>
            <a:off x="7310898" y="1248911"/>
            <a:ext cx="4881101" cy="54116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7" name="Graphic 6" descr="A cloud though bubble">
            <a:extLst>
              <a:ext uri="{FF2B5EF4-FFF2-40B4-BE49-F238E27FC236}">
                <a16:creationId xmlns:a16="http://schemas.microsoft.com/office/drawing/2014/main" id="{AD10C089-4F49-4CE5-B291-59E64FE21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236901">
            <a:off x="3416829" y="-151450"/>
            <a:ext cx="4193312" cy="43843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10AD86-DE35-61F4-D581-D6A3D7A0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078" y="1732448"/>
            <a:ext cx="3002973" cy="619819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É IMPORTANTE EMPODERAR UMA MULHER E A RAPARIGA?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3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363" y="284298"/>
            <a:ext cx="8911687" cy="64189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CONTEXTUALIZAÇÃO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40" y="1170034"/>
            <a:ext cx="10665320" cy="519030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7200">
                <a:latin typeface="Arial" panose="020B0604020202020204" pitchFamily="34" charset="0"/>
                <a:cs typeface="Arial" panose="020B0604020202020204" pitchFamily="34" charset="0"/>
              </a:rPr>
              <a:t>O Índice de Desenvolvimento Humano(IDH), indica que Moçambique ocupa a posição 185ª num total de 191 países classificados, e foi classificado na posição 136ª no Indice de Desigualdade de Género (IDG), tendo sido considerado como país com baixo IDH, e com IDG elevado.  (UNDP, 2023). </a:t>
            </a:r>
            <a:endParaRPr lang="en-ZA" sz="7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7200">
                <a:latin typeface="Arial" panose="020B0604020202020204" pitchFamily="34" charset="0"/>
                <a:cs typeface="Arial" panose="020B0604020202020204" pitchFamily="34" charset="0"/>
              </a:rPr>
              <a:t>No Índice de Desigualdade de Género, a desigualdade é analisada em 3 dimensões: (i) saúde reprodutiva; (ii) empoderamento; e (iii) actividades económicas. Para além da elevada taxa de mortalidade materna (62,4% meninas e 56.2% meninos) e de ocorrência de gravidezes precoces, nota-se na formação uma desvantagem nas mulheres em relação aos homens, sobretudo no ensino secundário (11.8% de mulheres contra 20.2 % de homens com idade igual ou superior a 25 anos) (UNDP, 2023).</a:t>
            </a:r>
            <a:endParaRPr lang="en-ZA" sz="7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PT" sz="7200">
                <a:latin typeface="Arial" panose="020B0604020202020204" pitchFamily="34" charset="0"/>
                <a:cs typeface="Arial" panose="020B0604020202020204" pitchFamily="34" charset="0"/>
              </a:rPr>
              <a:t>A influência dos diversos factores sociais no país, tais como: língua de ensino, ritos de iniciação, práticas socioeconómicas, divisão social do trabalho e os esteriótipos relacionados com o género, são apontados como principais factores que influenciam o abandono escolar das raparigas (INDE, 2020).</a:t>
            </a:r>
            <a:endParaRPr lang="pt-PT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0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363" y="284298"/>
            <a:ext cx="8911687" cy="64189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CONTEXTUALIZAÇÃO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32" y="926194"/>
            <a:ext cx="10665320" cy="519030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PT" sz="1800">
                <a:latin typeface="Arial" panose="020B0604020202020204" pitchFamily="34" charset="0"/>
                <a:cs typeface="Arial" panose="020B0604020202020204" pitchFamily="34" charset="0"/>
              </a:rPr>
              <a:t>De acordo com o Relatório de Desenvolvimento Humano de 2022, o índice de desigualdade de género no acesso à educação é avaliado em 0,434 em 2021, com tempo esperado de permanência escolar de 9,8 anos para as mulheres e 10,7 para os homens, cuja média de anos de escolaridade ronda em torno de 2,4 para as mulheres e 4,1 para os homens. Isto significa que, devido à influência de um vasto leque de factores, as mulheres tendem a ter uma permanência mais curta nas escolas, tendo assim menos escolaridade que os homens.</a:t>
            </a:r>
            <a:endParaRPr lang="en-ZA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PT" sz="1800">
                <a:latin typeface="Arial" panose="020B0604020202020204" pitchFamily="34" charset="0"/>
                <a:cs typeface="Arial" panose="020B0604020202020204" pitchFamily="34" charset="0"/>
              </a:rPr>
              <a:t>Os dados partilhados acima, revelam claramente, a inferioridade na qual a rapariga e a mulher são colocadas em diversos contextos da sociedade, podendo se olhar a pespectiva de emponderamento como forma de minimizar as diferenças.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PT" sz="1800">
                <a:latin typeface="Arial" panose="020B0604020202020204" pitchFamily="34" charset="0"/>
                <a:cs typeface="Arial" panose="020B0604020202020204" pitchFamily="34" charset="0"/>
              </a:rPr>
              <a:t>Os processos de empoderamento são uma série de experiências nas quais cada indivíduo aprende a ver seus objectivos e identificar o sentido de como alcançá-los.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PT" sz="1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PT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empoderamento não é novo, mas uma reapropriação e reelaboração de tradições já existentes; implica trabalhar com a complexidade do poder como fenómeno teórico, político, social e subjetivo tornando-se um processo não linear, não cumulativo ou progressivo, ou seja, uma arena de conflitos e dinâmicas relacionais, sem distinções claras, numa dialética constante entre instituinte e instituído.</a:t>
            </a:r>
            <a:r>
              <a:rPr lang="pt-PT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9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23" y="508735"/>
            <a:ext cx="8911687" cy="64189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EMPODERAMENTO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1150632"/>
            <a:ext cx="10860258" cy="5179832"/>
          </a:xfrm>
        </p:spPr>
        <p:txBody>
          <a:bodyPr>
            <a:normAutofit lnSpcReduction="10000"/>
          </a:bodyPr>
          <a:lstStyle/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PT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empoderamento da rapariga e da mulher transforma as relações de género e é, portanto, uma precondição para a obtenção da igualdade entre homens e mulheres”, não apenas no que diz respeito ao acesso pela mulher de bens, mas, também, do poder.</a:t>
            </a:r>
          </a:p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endParaRPr lang="pt-PT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PT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importante compreender que mais do que dispertar a necessidade de luta pelos direitos individuais e da colectividade, o empoderamento assenta-se a </a:t>
            </a:r>
            <a:r>
              <a:rPr lang="pt-PT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gama de actividades, da assertividade individual até a resistência, protesto e mobilização colectivas, que questionam as bases das relações de poder.</a:t>
            </a:r>
          </a:p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endParaRPr lang="pt-PT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PT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processo de empoderamento pressupõe, na perspectiva feminista a mudança radical dos processos e estruturas que reduzem a posição subordinada das mulheres como género.</a:t>
            </a:r>
          </a:p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endParaRPr lang="pt-PT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PT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mulheres tornam-se empoderadas através da tomada de decisões colectivas e de mudanças individuais. Como resultado deste processo, no caso das mulheres, tem como objectivos: (1) questionar a ideologia patriarcal; (2) transformar as estruturas e instituições que reforçam e perpectuam a discriminação de género as desigualdades sociais; e (3) criar as condições para que as mulheres pobres possam ter acesso e controle sobre recursos materiais e informacionais.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3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" y="592183"/>
            <a:ext cx="3108961" cy="656728"/>
          </a:xfrm>
        </p:spPr>
        <p:txBody>
          <a:bodyPr anchor="b">
            <a:normAutofit/>
          </a:bodyPr>
          <a:lstStyle/>
          <a:p>
            <a:r>
              <a:rPr lang="en-US" sz="3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EXERCICIO 3</a:t>
            </a:r>
          </a:p>
        </p:txBody>
      </p:sp>
      <p:pic>
        <p:nvPicPr>
          <p:cNvPr id="5" name="Content Placeholder 4" descr="Wondering Teodor the Cat">
            <a:extLst>
              <a:ext uri="{FF2B5EF4-FFF2-40B4-BE49-F238E27FC236}">
                <a16:creationId xmlns:a16="http://schemas.microsoft.com/office/drawing/2014/main" id="{50B759E2-94AA-C512-4FF3-132F196B2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r="8163"/>
          <a:stretch/>
        </p:blipFill>
        <p:spPr>
          <a:xfrm>
            <a:off x="7310898" y="1248911"/>
            <a:ext cx="4881101" cy="54116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7" name="Graphic 6" descr="A cloud though bubble">
            <a:extLst>
              <a:ext uri="{FF2B5EF4-FFF2-40B4-BE49-F238E27FC236}">
                <a16:creationId xmlns:a16="http://schemas.microsoft.com/office/drawing/2014/main" id="{AD10C089-4F49-4CE5-B291-59E64FE21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236901">
            <a:off x="3416829" y="-151450"/>
            <a:ext cx="4193312" cy="43843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10AD86-DE35-61F4-D581-D6A3D7A0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078" y="1732448"/>
            <a:ext cx="3002973" cy="61981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INTERSECIONALIDADE?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8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782" y="646114"/>
            <a:ext cx="5393479" cy="495226"/>
          </a:xfrm>
        </p:spPr>
        <p:txBody>
          <a:bodyPr anchor="b">
            <a:normAutofit fontScale="90000"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INTERSECCIONALIDADE DE GÉNERO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DC9B821B-E68C-3CF1-528B-DE486623B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379628"/>
            <a:ext cx="5550234" cy="4679195"/>
          </a:xfrm>
        </p:spPr>
        <p:txBody>
          <a:bodyPr anchor="t">
            <a:normAutofit/>
          </a:bodyPr>
          <a:lstStyle/>
          <a:p>
            <a:pPr algn="just" fontAlgn="base"/>
            <a:r>
              <a:rPr lang="pt-BR" sz="1800">
                <a:solidFill>
                  <a:srgbClr val="151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interseccionalidade descreve como diferentes características de uma pessoa dão origem à discriminação e marginalização.</a:t>
            </a:r>
          </a:p>
          <a:p>
            <a:pPr algn="just" fontAlgn="base"/>
            <a:endParaRPr lang="pt-BR" sz="1800">
              <a:solidFill>
                <a:srgbClr val="1516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800">
                <a:solidFill>
                  <a:srgbClr val="151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 inclui características como etnia, religião, (des)capacidades, origem social, classe, estatuto socioeconómico, mas também orientação sexual e identidades de género.</a:t>
            </a:r>
          </a:p>
          <a:p>
            <a:pPr algn="just" fontAlgn="base"/>
            <a:endParaRPr lang="pt-BR" sz="1800">
              <a:solidFill>
                <a:srgbClr val="1516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800">
                <a:solidFill>
                  <a:srgbClr val="151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abordagem interseccional leva em conta as diversas desigualdades e como elas se cruzam para transformar as normas sociais subjacentes.</a:t>
            </a:r>
          </a:p>
          <a:p>
            <a:pPr algn="just" fontAlgn="base"/>
            <a:r>
              <a:rPr lang="pt-BR" sz="1800">
                <a:solidFill>
                  <a:srgbClr val="151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 um empoderamento efectivo das mulheres e raparigas tomando em consideração o seu específico contexto.</a:t>
            </a:r>
            <a:endParaRPr lang="en-US" sz="2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398F13-39F3-0F4E-92D9-9B762505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326" y="853439"/>
            <a:ext cx="4258490" cy="51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166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23" y="508735"/>
            <a:ext cx="8911687" cy="64189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DIMENSÕES DO EMPODERAMENTO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1262742"/>
            <a:ext cx="10860258" cy="5067721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pt-PT" sz="1800">
                <a:latin typeface="Arial" panose="020B0604020202020204" pitchFamily="34" charset="0"/>
                <a:cs typeface="Arial" panose="020B0604020202020204" pitchFamily="34" charset="0"/>
              </a:rPr>
              <a:t>As dimensões do empoderamento são manifestações e acções para o fortalecimento do género feminino. Quando mal introduzidas nas comunidades, podem comprometer a promoção da igualdade de género.</a:t>
            </a:r>
          </a:p>
          <a:p>
            <a:pPr marL="0" indent="0" algn="just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pt-PT" sz="1800">
                <a:latin typeface="Arial" panose="020B0604020202020204" pitchFamily="34" charset="0"/>
                <a:cs typeface="Arial" panose="020B0604020202020204" pitchFamily="34" charset="0"/>
              </a:rPr>
              <a:t>Os projectos, e diversas instervenções sociais, devem tomar o seu rumo e ou mesma uma dimensão que apoie melhor o empoderamento das raparigas e mulheres. 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pt-PT" sz="1800">
                <a:latin typeface="Arial" panose="020B0604020202020204" pitchFamily="34" charset="0"/>
                <a:cs typeface="Arial" panose="020B0604020202020204" pitchFamily="34" charset="0"/>
              </a:rPr>
              <a:t>Dimensão económica;</a:t>
            </a:r>
            <a:endParaRPr lang="en-ZA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pt-PT" sz="1800">
                <a:latin typeface="Arial" panose="020B0604020202020204" pitchFamily="34" charset="0"/>
                <a:cs typeface="Arial" panose="020B0604020202020204" pitchFamily="34" charset="0"/>
              </a:rPr>
              <a:t>Dimensão psicológica;</a:t>
            </a:r>
            <a:endParaRPr lang="en-ZA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pt-PT" sz="1800">
                <a:latin typeface="Arial" panose="020B0604020202020204" pitchFamily="34" charset="0"/>
                <a:cs typeface="Arial" panose="020B0604020202020204" pitchFamily="34" charset="0"/>
              </a:rPr>
              <a:t>Dimensão política e do grupo;</a:t>
            </a:r>
            <a:endParaRPr lang="en-ZA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pt-PT" sz="1800">
                <a:latin typeface="Arial" panose="020B0604020202020204" pitchFamily="34" charset="0"/>
                <a:cs typeface="Arial" panose="020B0604020202020204" pitchFamily="34" charset="0"/>
              </a:rPr>
              <a:t>Dimensão Familiar; e</a:t>
            </a:r>
            <a:endParaRPr lang="en-ZA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800">
                <a:latin typeface="Arial" panose="020B0604020202020204" pitchFamily="34" charset="0"/>
                <a:cs typeface="Arial" panose="020B0604020202020204" pitchFamily="34" charset="0"/>
              </a:rPr>
              <a:t>Dimensão Socio cultural ou educacional.</a:t>
            </a:r>
            <a:endParaRPr lang="en-ZA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Aft>
                <a:spcPct val="0"/>
              </a:spcAft>
              <a:buNone/>
            </a:pP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40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E6B49502B9C642B2D5BB5E754263EF" ma:contentTypeVersion="14" ma:contentTypeDescription="Ein neues Dokument erstellen." ma:contentTypeScope="" ma:versionID="359b12fdb4778efd2121d17237336deb">
  <xsd:schema xmlns:xsd="http://www.w3.org/2001/XMLSchema" xmlns:xs="http://www.w3.org/2001/XMLSchema" xmlns:p="http://schemas.microsoft.com/office/2006/metadata/properties" xmlns:ns2="1e2bd01e-29b9-4066-9a95-1c36b16ac655" xmlns:ns3="d532121a-fa52-4771-8dd4-0430e1f15839" targetNamespace="http://schemas.microsoft.com/office/2006/metadata/properties" ma:root="true" ma:fieldsID="677ad7c6d3dbc1cb9de41952a0b9d39a" ns2:_="" ns3:_="">
    <xsd:import namespace="1e2bd01e-29b9-4066-9a95-1c36b16ac655"/>
    <xsd:import namespace="d532121a-fa52-4771-8dd4-0430e1f15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bd01e-29b9-4066-9a95-1c36b16ac6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2121a-fa52-4771-8dd4-0430e1f158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33c5127-afca-4c63-bfdd-f0cfa2b03514}" ma:internalName="TaxCatchAll" ma:showField="CatchAllData" ma:web="d532121a-fa52-4771-8dd4-0430e1f158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32121a-fa52-4771-8dd4-0430e1f15839" xsi:nil="true"/>
    <lcf76f155ced4ddcb4097134ff3c332f xmlns="1e2bd01e-29b9-4066-9a95-1c36b16ac65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5A9193-6DFE-4A69-BD8D-E4C6306EF405}"/>
</file>

<file path=customXml/itemProps2.xml><?xml version="1.0" encoding="utf-8"?>
<ds:datastoreItem xmlns:ds="http://schemas.openxmlformats.org/officeDocument/2006/customXml" ds:itemID="{80AEF0B4-3302-4C27-9C52-5305E78C1D85}">
  <ds:schemaRefs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1e2bd01e-29b9-4066-9a95-1c36b16ac65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532121a-fa52-4771-8dd4-0430e1f1583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0578C06-BC29-41D2-ADF0-41E039A1CF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1213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Office Theme</vt:lpstr>
      <vt:lpstr>AS DIMENSÕES DO EMPODERAMENTO DA MULHER E DA RAPARIGA </vt:lpstr>
      <vt:lpstr>EXERCICIO 1</vt:lpstr>
      <vt:lpstr>EXERCICIO 2</vt:lpstr>
      <vt:lpstr>CONTEXTUALIZAÇÃO</vt:lpstr>
      <vt:lpstr>CONTEXTUALIZAÇÃO</vt:lpstr>
      <vt:lpstr>EMPODERAMENTO</vt:lpstr>
      <vt:lpstr>EXERCICIO 3</vt:lpstr>
      <vt:lpstr>INTERSECCIONALIDADE DE GÉNERO</vt:lpstr>
      <vt:lpstr>DIMENSÕES DO EMPODERAMENTO</vt:lpstr>
      <vt:lpstr>DIMENSÕES DO EMPODERAMENTO</vt:lpstr>
      <vt:lpstr>DIMENSÕES DO EMPODERAMENTO</vt:lpstr>
      <vt:lpstr>DIMENSÕES DO EMPODERAMENTO</vt:lpstr>
      <vt:lpstr>DIMENSÕES DO EMPODERAMENTO</vt:lpstr>
      <vt:lpstr>DIMENSÕES DO EMPODERAMENTO</vt:lpstr>
      <vt:lpstr>O que podemos mais fazer para empoderar as mulheres e raparigas? </vt:lpstr>
      <vt:lpstr>DESAFIOS DO EMPODERAMENTO</vt:lpstr>
      <vt:lpstr> 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Violência Baseada no Género</dc:title>
  <dc:creator>Jose Segene</dc:creator>
  <cp:lastModifiedBy>Vilanculo, Elizabeth Luis GIZ MZ</cp:lastModifiedBy>
  <cp:revision>1</cp:revision>
  <dcterms:created xsi:type="dcterms:W3CDTF">2021-06-15T04:35:47Z</dcterms:created>
  <dcterms:modified xsi:type="dcterms:W3CDTF">2024-04-10T13:54:11Z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0x01010033E6B49502B9C642B2D5BB5E754263EF</vt:lpwstr>
  </property>
  <property fmtid="{D5CDD505-2E9C-101B-9397-08002B2CF9AE}" pid="3" name="MediaServiceImageTags">
    <vt:lpwstr/>
  </property>
</Properties>
</file>