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7" r:id="rId1"/>
  </p:sldMasterIdLst>
  <p:sldIdLst>
    <p:sldId id="256" r:id="rId2"/>
    <p:sldId id="273" r:id="rId3"/>
    <p:sldId id="262" r:id="rId4"/>
    <p:sldId id="263" r:id="rId5"/>
    <p:sldId id="264" r:id="rId6"/>
    <p:sldId id="271" r:id="rId7"/>
    <p:sldId id="265" r:id="rId8"/>
    <p:sldId id="272" r:id="rId9"/>
    <p:sldId id="267" r:id="rId10"/>
    <p:sldId id="274" r:id="rId11"/>
    <p:sldId id="268" r:id="rId12"/>
    <p:sldId id="275" r:id="rId13"/>
    <p:sldId id="270" r:id="rId1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8DB117-8B66-4562-9343-1E47582FBC17}">
          <p14:sldIdLst>
            <p14:sldId id="256"/>
          </p14:sldIdLst>
        </p14:section>
        <p14:section name="Untitled Section" id="{CE9BE639-D33D-40AC-A45D-401A769A7D31}">
          <p14:sldIdLst>
            <p14:sldId id="273"/>
            <p14:sldId id="262"/>
          </p14:sldIdLst>
        </p14:section>
        <p14:section name="Untitled Section" id="{C9FADC12-7C24-40E6-B889-908E82E83E6C}">
          <p14:sldIdLst>
            <p14:sldId id="263"/>
            <p14:sldId id="264"/>
            <p14:sldId id="271"/>
            <p14:sldId id="265"/>
            <p14:sldId id="272"/>
            <p14:sldId id="267"/>
            <p14:sldId id="274"/>
            <p14:sldId id="268"/>
          </p14:sldIdLst>
        </p14:section>
        <p14:section name="Untitled Section" id="{C374E5E0-D5EA-4FF6-8FD0-921B166DFD1D}">
          <p14:sldIdLst>
            <p14:sldId id="275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24ED5-F287-4F89-86BE-29FF7D5F1BA8}" v="3" dt="2024-04-10T13:36:49.591"/>
    <p1510:client id="{F038E810-2F47-42EB-B137-965B509D3149}" v="91" dt="2024-04-10T13:41:35.8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Luis Vilanculo" userId="9840c67b-6f28-4c17-9bde-b04528344679" providerId="ADAL" clId="{F038E810-2F47-42EB-B137-965B509D3149}"/>
    <pc:docChg chg="undo custSel addSld delSld modSld sldOrd modSection">
      <pc:chgData name="Elizabeth Luis Vilanculo" userId="9840c67b-6f28-4c17-9bde-b04528344679" providerId="ADAL" clId="{F038E810-2F47-42EB-B137-965B509D3149}" dt="2024-04-03T11:28:58.656" v="1972" actId="20577"/>
      <pc:docMkLst>
        <pc:docMk/>
      </pc:docMkLst>
      <pc:sldChg chg="modSp mod">
        <pc:chgData name="Elizabeth Luis Vilanculo" userId="9840c67b-6f28-4c17-9bde-b04528344679" providerId="ADAL" clId="{F038E810-2F47-42EB-B137-965B509D3149}" dt="2024-04-03T07:53:48.842" v="31" actId="1076"/>
        <pc:sldMkLst>
          <pc:docMk/>
          <pc:sldMk cId="1062052526" sldId="256"/>
        </pc:sldMkLst>
        <pc:spChg chg="mod">
          <ac:chgData name="Elizabeth Luis Vilanculo" userId="9840c67b-6f28-4c17-9bde-b04528344679" providerId="ADAL" clId="{F038E810-2F47-42EB-B137-965B509D3149}" dt="2024-04-03T07:53:41.495" v="30" actId="120"/>
          <ac:spMkLst>
            <pc:docMk/>
            <pc:sldMk cId="1062052526" sldId="256"/>
            <ac:spMk id="2" creationId="{00000000-0000-0000-0000-000000000000}"/>
          </ac:spMkLst>
        </pc:spChg>
        <pc:picChg chg="mod">
          <ac:chgData name="Elizabeth Luis Vilanculo" userId="9840c67b-6f28-4c17-9bde-b04528344679" providerId="ADAL" clId="{F038E810-2F47-42EB-B137-965B509D3149}" dt="2024-04-03T07:53:48.842" v="31" actId="1076"/>
          <ac:picMkLst>
            <pc:docMk/>
            <pc:sldMk cId="1062052526" sldId="256"/>
            <ac:picMk id="5" creationId="{74981E30-9380-8E0B-1B09-EB4DCCEA3AEC}"/>
          </ac:picMkLst>
        </pc:picChg>
      </pc:sldChg>
      <pc:sldChg chg="modSp mod">
        <pc:chgData name="Elizabeth Luis Vilanculo" userId="9840c67b-6f28-4c17-9bde-b04528344679" providerId="ADAL" clId="{F038E810-2F47-42EB-B137-965B509D3149}" dt="2024-04-03T10:29:36.071" v="971" actId="20577"/>
        <pc:sldMkLst>
          <pc:docMk/>
          <pc:sldMk cId="3770406618" sldId="262"/>
        </pc:sldMkLst>
        <pc:spChg chg="mod">
          <ac:chgData name="Elizabeth Luis Vilanculo" userId="9840c67b-6f28-4c17-9bde-b04528344679" providerId="ADAL" clId="{F038E810-2F47-42EB-B137-965B509D3149}" dt="2024-04-03T07:58:36.757" v="32" actId="113"/>
          <ac:spMkLst>
            <pc:docMk/>
            <pc:sldMk cId="3770406618" sldId="262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0:29:36.071" v="971" actId="20577"/>
          <ac:spMkLst>
            <pc:docMk/>
            <pc:sldMk cId="3770406618" sldId="262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0:24:09.651" v="961" actId="20577"/>
        <pc:sldMkLst>
          <pc:docMk/>
          <pc:sldMk cId="3900974417" sldId="263"/>
        </pc:sldMkLst>
        <pc:spChg chg="mod">
          <ac:chgData name="Elizabeth Luis Vilanculo" userId="9840c67b-6f28-4c17-9bde-b04528344679" providerId="ADAL" clId="{F038E810-2F47-42EB-B137-965B509D3149}" dt="2024-04-03T10:24:09.651" v="961" actId="20577"/>
          <ac:spMkLst>
            <pc:docMk/>
            <pc:sldMk cId="3900974417" sldId="263"/>
            <ac:spMk id="5" creationId="{EE23B9F7-1D7A-EBF6-B05D-267A9EEFE7F6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1:20:42.639" v="1764" actId="20577"/>
        <pc:sldMkLst>
          <pc:docMk/>
          <pc:sldMk cId="2815232491" sldId="264"/>
        </pc:sldMkLst>
        <pc:spChg chg="mod">
          <ac:chgData name="Elizabeth Luis Vilanculo" userId="9840c67b-6f28-4c17-9bde-b04528344679" providerId="ADAL" clId="{F038E810-2F47-42EB-B137-965B509D3149}" dt="2024-04-03T10:09:24.967" v="756" actId="20577"/>
          <ac:spMkLst>
            <pc:docMk/>
            <pc:sldMk cId="2815232491" sldId="264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1:20:42.639" v="1764" actId="20577"/>
          <ac:spMkLst>
            <pc:docMk/>
            <pc:sldMk cId="2815232491" sldId="264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0:52:05.344" v="999" actId="20577"/>
        <pc:sldMkLst>
          <pc:docMk/>
          <pc:sldMk cId="3608813391" sldId="265"/>
        </pc:sldMkLst>
        <pc:spChg chg="mod">
          <ac:chgData name="Elizabeth Luis Vilanculo" userId="9840c67b-6f28-4c17-9bde-b04528344679" providerId="ADAL" clId="{F038E810-2F47-42EB-B137-965B509D3149}" dt="2024-04-03T07:48:49.611" v="2" actId="113"/>
          <ac:spMkLst>
            <pc:docMk/>
            <pc:sldMk cId="3608813391" sldId="265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0:52:05.344" v="999" actId="20577"/>
          <ac:spMkLst>
            <pc:docMk/>
            <pc:sldMk cId="3608813391" sldId="265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1:02:35.129" v="1050" actId="20577"/>
        <pc:sldMkLst>
          <pc:docMk/>
          <pc:sldMk cId="1298238085" sldId="267"/>
        </pc:sldMkLst>
        <pc:spChg chg="mod">
          <ac:chgData name="Elizabeth Luis Vilanculo" userId="9840c67b-6f28-4c17-9bde-b04528344679" providerId="ADAL" clId="{F038E810-2F47-42EB-B137-965B509D3149}" dt="2024-04-03T07:49:04.812" v="4" actId="113"/>
          <ac:spMkLst>
            <pc:docMk/>
            <pc:sldMk cId="1298238085" sldId="267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1:02:35.129" v="1050" actId="20577"/>
          <ac:spMkLst>
            <pc:docMk/>
            <pc:sldMk cId="1298238085" sldId="267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1:27:19.148" v="1883" actId="20577"/>
        <pc:sldMkLst>
          <pc:docMk/>
          <pc:sldMk cId="901736219" sldId="268"/>
        </pc:sldMkLst>
        <pc:spChg chg="mod">
          <ac:chgData name="Elizabeth Luis Vilanculo" userId="9840c67b-6f28-4c17-9bde-b04528344679" providerId="ADAL" clId="{F038E810-2F47-42EB-B137-965B509D3149}" dt="2024-04-03T11:03:32.878" v="1121" actId="20577"/>
          <ac:spMkLst>
            <pc:docMk/>
            <pc:sldMk cId="901736219" sldId="268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1:27:19.148" v="1883" actId="20577"/>
          <ac:spMkLst>
            <pc:docMk/>
            <pc:sldMk cId="901736219" sldId="268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1:28:58.656" v="1972" actId="20577"/>
        <pc:sldMkLst>
          <pc:docMk/>
          <pc:sldMk cId="3168221652" sldId="270"/>
        </pc:sldMkLst>
        <pc:spChg chg="mod">
          <ac:chgData name="Elizabeth Luis Vilanculo" userId="9840c67b-6f28-4c17-9bde-b04528344679" providerId="ADAL" clId="{F038E810-2F47-42EB-B137-965B509D3149}" dt="2024-04-03T07:49:17.780" v="6" actId="113"/>
          <ac:spMkLst>
            <pc:docMk/>
            <pc:sldMk cId="3168221652" sldId="270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1:28:58.656" v="1972" actId="20577"/>
          <ac:spMkLst>
            <pc:docMk/>
            <pc:sldMk cId="3168221652" sldId="270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0:44:40.054" v="987" actId="20577"/>
        <pc:sldMkLst>
          <pc:docMk/>
          <pc:sldMk cId="3545163027" sldId="271"/>
        </pc:sldMkLst>
        <pc:spChg chg="mod">
          <ac:chgData name="Elizabeth Luis Vilanculo" userId="9840c67b-6f28-4c17-9bde-b04528344679" providerId="ADAL" clId="{F038E810-2F47-42EB-B137-965B509D3149}" dt="2024-04-03T07:48:43.332" v="1" actId="113"/>
          <ac:spMkLst>
            <pc:docMk/>
            <pc:sldMk cId="3545163027" sldId="271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0:44:40.054" v="987" actId="20577"/>
          <ac:spMkLst>
            <pc:docMk/>
            <pc:sldMk cId="3545163027" sldId="271"/>
            <ac:spMk id="3" creationId="{00000000-0000-0000-0000-000000000000}"/>
          </ac:spMkLst>
        </pc:spChg>
      </pc:sldChg>
      <pc:sldChg chg="modSp mod">
        <pc:chgData name="Elizabeth Luis Vilanculo" userId="9840c67b-6f28-4c17-9bde-b04528344679" providerId="ADAL" clId="{F038E810-2F47-42EB-B137-965B509D3149}" dt="2024-04-03T10:56:13.465" v="1026"/>
        <pc:sldMkLst>
          <pc:docMk/>
          <pc:sldMk cId="3916060710" sldId="272"/>
        </pc:sldMkLst>
        <pc:spChg chg="mod">
          <ac:chgData name="Elizabeth Luis Vilanculo" userId="9840c67b-6f28-4c17-9bde-b04528344679" providerId="ADAL" clId="{F038E810-2F47-42EB-B137-965B509D3149}" dt="2024-04-03T07:48:57.157" v="3" actId="113"/>
          <ac:spMkLst>
            <pc:docMk/>
            <pc:sldMk cId="3916060710" sldId="272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0:56:13.465" v="1026"/>
          <ac:spMkLst>
            <pc:docMk/>
            <pc:sldMk cId="3916060710" sldId="272"/>
            <ac:spMk id="3" creationId="{00000000-0000-0000-0000-000000000000}"/>
          </ac:spMkLst>
        </pc:spChg>
      </pc:sldChg>
      <pc:sldChg chg="addSp delSp modSp add mod ord">
        <pc:chgData name="Elizabeth Luis Vilanculo" userId="9840c67b-6f28-4c17-9bde-b04528344679" providerId="ADAL" clId="{F038E810-2F47-42EB-B137-965B509D3149}" dt="2024-04-03T11:08:02.963" v="1178" actId="20577"/>
        <pc:sldMkLst>
          <pc:docMk/>
          <pc:sldMk cId="1451003250" sldId="273"/>
        </pc:sldMkLst>
        <pc:spChg chg="mod">
          <ac:chgData name="Elizabeth Luis Vilanculo" userId="9840c67b-6f28-4c17-9bde-b04528344679" providerId="ADAL" clId="{F038E810-2F47-42EB-B137-965B509D3149}" dt="2024-04-03T11:08:02.963" v="1178" actId="20577"/>
          <ac:spMkLst>
            <pc:docMk/>
            <pc:sldMk cId="1451003250" sldId="273"/>
            <ac:spMk id="2" creationId="{00000000-0000-0000-0000-000000000000}"/>
          </ac:spMkLst>
        </pc:spChg>
        <pc:spChg chg="del mod">
          <ac:chgData name="Elizabeth Luis Vilanculo" userId="9840c67b-6f28-4c17-9bde-b04528344679" providerId="ADAL" clId="{F038E810-2F47-42EB-B137-965B509D3149}" dt="2024-04-03T09:48:14.241" v="201"/>
          <ac:spMkLst>
            <pc:docMk/>
            <pc:sldMk cId="1451003250" sldId="273"/>
            <ac:spMk id="3" creationId="{00000000-0000-0000-0000-000000000000}"/>
          </ac:spMkLst>
        </pc:spChg>
        <pc:spChg chg="add mod">
          <ac:chgData name="Elizabeth Luis Vilanculo" userId="9840c67b-6f28-4c17-9bde-b04528344679" providerId="ADAL" clId="{F038E810-2F47-42EB-B137-965B509D3149}" dt="2024-04-03T10:03:40.121" v="743" actId="1076"/>
          <ac:spMkLst>
            <pc:docMk/>
            <pc:sldMk cId="1451003250" sldId="273"/>
            <ac:spMk id="5" creationId="{2238C972-D0AD-4E4D-BE7F-D88A94C93740}"/>
          </ac:spMkLst>
        </pc:spChg>
        <pc:graphicFrameChg chg="add mod">
          <ac:chgData name="Elizabeth Luis Vilanculo" userId="9840c67b-6f28-4c17-9bde-b04528344679" providerId="ADAL" clId="{F038E810-2F47-42EB-B137-965B509D3149}" dt="2024-04-03T10:01:53.182" v="737" actId="14100"/>
          <ac:graphicFrameMkLst>
            <pc:docMk/>
            <pc:sldMk cId="1451003250" sldId="273"/>
            <ac:graphicFrameMk id="4" creationId="{633AE4A7-04D9-4292-AD9E-DDB0E85E27FC}"/>
          </ac:graphicFrameMkLst>
        </pc:graphicFrameChg>
      </pc:sldChg>
      <pc:sldChg chg="addSp modSp add mod ord">
        <pc:chgData name="Elizabeth Luis Vilanculo" userId="9840c67b-6f28-4c17-9bde-b04528344679" providerId="ADAL" clId="{F038E810-2F47-42EB-B137-965B509D3149}" dt="2024-04-03T11:26:31.351" v="1821" actId="20577"/>
        <pc:sldMkLst>
          <pc:docMk/>
          <pc:sldMk cId="2929803716" sldId="274"/>
        </pc:sldMkLst>
        <pc:spChg chg="mod">
          <ac:chgData name="Elizabeth Luis Vilanculo" userId="9840c67b-6f28-4c17-9bde-b04528344679" providerId="ADAL" clId="{F038E810-2F47-42EB-B137-965B509D3149}" dt="2024-04-03T11:19:09.052" v="1644" actId="207"/>
          <ac:spMkLst>
            <pc:docMk/>
            <pc:sldMk cId="2929803716" sldId="274"/>
            <ac:spMk id="2" creationId="{00000000-0000-0000-0000-000000000000}"/>
          </ac:spMkLst>
        </pc:spChg>
        <pc:spChg chg="mod">
          <ac:chgData name="Elizabeth Luis Vilanculo" userId="9840c67b-6f28-4c17-9bde-b04528344679" providerId="ADAL" clId="{F038E810-2F47-42EB-B137-965B509D3149}" dt="2024-04-03T11:26:31.351" v="1821" actId="20577"/>
          <ac:spMkLst>
            <pc:docMk/>
            <pc:sldMk cId="2929803716" sldId="274"/>
            <ac:spMk id="3" creationId="{00000000-0000-0000-0000-000000000000}"/>
          </ac:spMkLst>
        </pc:spChg>
        <pc:picChg chg="add mod">
          <ac:chgData name="Elizabeth Luis Vilanculo" userId="9840c67b-6f28-4c17-9bde-b04528344679" providerId="ADAL" clId="{F038E810-2F47-42EB-B137-965B509D3149}" dt="2024-04-03T11:18:11.753" v="1612" actId="207"/>
          <ac:picMkLst>
            <pc:docMk/>
            <pc:sldMk cId="2929803716" sldId="274"/>
            <ac:picMk id="5" creationId="{6BC7E97F-F574-02D4-639F-7AE1089802D7}"/>
          </ac:picMkLst>
        </pc:picChg>
      </pc:sldChg>
      <pc:sldChg chg="add del">
        <pc:chgData name="Elizabeth Luis Vilanculo" userId="9840c67b-6f28-4c17-9bde-b04528344679" providerId="ADAL" clId="{F038E810-2F47-42EB-B137-965B509D3149}" dt="2024-04-03T10:57:34.213" v="1031" actId="2696"/>
        <pc:sldMkLst>
          <pc:docMk/>
          <pc:sldMk cId="3506130265" sldId="274"/>
        </pc:sldMkLst>
      </pc:sldChg>
    </pc:docChg>
  </pc:docChgLst>
  <pc:docChgLst>
    <pc:chgData name="elizabeth.vilanculo@outlook.com" userId="3f87b72b9c114b35" providerId="LiveId" clId="{A7914E0F-7BF1-4136-8AF3-92D49F74533D}"/>
    <pc:docChg chg="undo custSel addSld delSld modSld sldOrd modSection">
      <pc:chgData name="elizabeth.vilanculo@outlook.com" userId="3f87b72b9c114b35" providerId="LiveId" clId="{A7914E0F-7BF1-4136-8AF3-92D49F74533D}" dt="2021-10-29T15:48:15.513" v="2474" actId="2711"/>
      <pc:docMkLst>
        <pc:docMk/>
      </pc:docMkLst>
      <pc:sldChg chg="modSp mod">
        <pc:chgData name="elizabeth.vilanculo@outlook.com" userId="3f87b72b9c114b35" providerId="LiveId" clId="{A7914E0F-7BF1-4136-8AF3-92D49F74533D}" dt="2021-10-29T14:00:38.640" v="1324" actId="27636"/>
        <pc:sldMkLst>
          <pc:docMk/>
          <pc:sldMk cId="1062052526" sldId="256"/>
        </pc:sldMkLst>
        <pc:spChg chg="mod">
          <ac:chgData name="elizabeth.vilanculo@outlook.com" userId="3f87b72b9c114b35" providerId="LiveId" clId="{A7914E0F-7BF1-4136-8AF3-92D49F74533D}" dt="2021-10-29T14:00:38.640" v="1324" actId="27636"/>
          <ac:spMkLst>
            <pc:docMk/>
            <pc:sldMk cId="1062052526" sldId="256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4:00:26.188" v="1322" actId="20577"/>
          <ac:spMkLst>
            <pc:docMk/>
            <pc:sldMk cId="1062052526" sldId="256"/>
            <ac:spMk id="3" creationId="{00000000-0000-0000-0000-000000000000}"/>
          </ac:spMkLst>
        </pc:spChg>
      </pc:sldChg>
      <pc:sldChg chg="modSp mod">
        <pc:chgData name="elizabeth.vilanculo@outlook.com" userId="3f87b72b9c114b35" providerId="LiveId" clId="{A7914E0F-7BF1-4136-8AF3-92D49F74533D}" dt="2021-10-29T15:07:44.731" v="2192" actId="20577"/>
        <pc:sldMkLst>
          <pc:docMk/>
          <pc:sldMk cId="984063986" sldId="261"/>
        </pc:sldMkLst>
        <pc:spChg chg="mod">
          <ac:chgData name="elizabeth.vilanculo@outlook.com" userId="3f87b72b9c114b35" providerId="LiveId" clId="{A7914E0F-7BF1-4136-8AF3-92D49F74533D}" dt="2021-10-29T13:22:25.394" v="1176"/>
          <ac:spMkLst>
            <pc:docMk/>
            <pc:sldMk cId="984063986" sldId="261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5:07:44.731" v="2192" actId="20577"/>
          <ac:spMkLst>
            <pc:docMk/>
            <pc:sldMk cId="984063986" sldId="261"/>
            <ac:spMk id="3" creationId="{00000000-0000-0000-0000-000000000000}"/>
          </ac:spMkLst>
        </pc:spChg>
      </pc:sldChg>
      <pc:sldChg chg="del">
        <pc:chgData name="elizabeth.vilanculo@outlook.com" userId="3f87b72b9c114b35" providerId="LiveId" clId="{A7914E0F-7BF1-4136-8AF3-92D49F74533D}" dt="2021-10-29T13:06:16.375" v="1067" actId="47"/>
        <pc:sldMkLst>
          <pc:docMk/>
          <pc:sldMk cId="3799250567" sldId="268"/>
        </pc:sldMkLst>
      </pc:sldChg>
      <pc:sldChg chg="modSp mod">
        <pc:chgData name="elizabeth.vilanculo@outlook.com" userId="3f87b72b9c114b35" providerId="LiveId" clId="{A7914E0F-7BF1-4136-8AF3-92D49F74533D}" dt="2021-10-29T11:21:19.228" v="508" actId="20577"/>
        <pc:sldMkLst>
          <pc:docMk/>
          <pc:sldMk cId="1545912865" sldId="269"/>
        </pc:sldMkLst>
        <pc:spChg chg="mod">
          <ac:chgData name="elizabeth.vilanculo@outlook.com" userId="3f87b72b9c114b35" providerId="LiveId" clId="{A7914E0F-7BF1-4136-8AF3-92D49F74533D}" dt="2021-10-29T11:21:19.228" v="508" actId="20577"/>
          <ac:spMkLst>
            <pc:docMk/>
            <pc:sldMk cId="1545912865" sldId="269"/>
            <ac:spMk id="3" creationId="{00000000-0000-0000-0000-000000000000}"/>
          </ac:spMkLst>
        </pc:spChg>
      </pc:sldChg>
      <pc:sldChg chg="del">
        <pc:chgData name="elizabeth.vilanculo@outlook.com" userId="3f87b72b9c114b35" providerId="LiveId" clId="{A7914E0F-7BF1-4136-8AF3-92D49F74533D}" dt="2021-10-29T13:06:16.375" v="1067" actId="47"/>
        <pc:sldMkLst>
          <pc:docMk/>
          <pc:sldMk cId="2096026838" sldId="275"/>
        </pc:sldMkLst>
      </pc:sldChg>
      <pc:sldChg chg="del">
        <pc:chgData name="elizabeth.vilanculo@outlook.com" userId="3f87b72b9c114b35" providerId="LiveId" clId="{A7914E0F-7BF1-4136-8AF3-92D49F74533D}" dt="2021-10-29T13:06:16.375" v="1067" actId="47"/>
        <pc:sldMkLst>
          <pc:docMk/>
          <pc:sldMk cId="3000429286" sldId="279"/>
        </pc:sldMkLst>
      </pc:sldChg>
      <pc:sldChg chg="modSp mod">
        <pc:chgData name="elizabeth.vilanculo@outlook.com" userId="3f87b72b9c114b35" providerId="LiveId" clId="{A7914E0F-7BF1-4136-8AF3-92D49F74533D}" dt="2021-10-29T14:54:53.782" v="1934" actId="20577"/>
        <pc:sldMkLst>
          <pc:docMk/>
          <pc:sldMk cId="4181359060" sldId="280"/>
        </pc:sldMkLst>
        <pc:spChg chg="mod">
          <ac:chgData name="elizabeth.vilanculo@outlook.com" userId="3f87b72b9c114b35" providerId="LiveId" clId="{A7914E0F-7BF1-4136-8AF3-92D49F74533D}" dt="2021-10-29T11:21:53.416" v="520" actId="14100"/>
          <ac:spMkLst>
            <pc:docMk/>
            <pc:sldMk cId="4181359060" sldId="280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4:54:53.782" v="1934" actId="20577"/>
          <ac:spMkLst>
            <pc:docMk/>
            <pc:sldMk cId="4181359060" sldId="280"/>
            <ac:spMk id="3" creationId="{00000000-0000-0000-0000-000000000000}"/>
          </ac:spMkLst>
        </pc:spChg>
      </pc:sldChg>
      <pc:sldChg chg="modSp mod ord">
        <pc:chgData name="elizabeth.vilanculo@outlook.com" userId="3f87b72b9c114b35" providerId="LiveId" clId="{A7914E0F-7BF1-4136-8AF3-92D49F74533D}" dt="2021-10-29T14:23:54.656" v="1429" actId="14100"/>
        <pc:sldMkLst>
          <pc:docMk/>
          <pc:sldMk cId="1216717636" sldId="281"/>
        </pc:sldMkLst>
        <pc:spChg chg="mod">
          <ac:chgData name="elizabeth.vilanculo@outlook.com" userId="3f87b72b9c114b35" providerId="LiveId" clId="{A7914E0F-7BF1-4136-8AF3-92D49F74533D}" dt="2021-10-29T12:34:08.713" v="880" actId="1076"/>
          <ac:spMkLst>
            <pc:docMk/>
            <pc:sldMk cId="1216717636" sldId="281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4:23:54.656" v="1429" actId="14100"/>
          <ac:spMkLst>
            <pc:docMk/>
            <pc:sldMk cId="1216717636" sldId="281"/>
            <ac:spMk id="3" creationId="{00000000-0000-0000-0000-000000000000}"/>
          </ac:spMkLst>
        </pc:spChg>
      </pc:sldChg>
      <pc:sldChg chg="del">
        <pc:chgData name="elizabeth.vilanculo@outlook.com" userId="3f87b72b9c114b35" providerId="LiveId" clId="{A7914E0F-7BF1-4136-8AF3-92D49F74533D}" dt="2021-10-29T13:06:16.375" v="1067" actId="47"/>
        <pc:sldMkLst>
          <pc:docMk/>
          <pc:sldMk cId="2354118725" sldId="282"/>
        </pc:sldMkLst>
      </pc:sldChg>
      <pc:sldChg chg="del">
        <pc:chgData name="elizabeth.vilanculo@outlook.com" userId="3f87b72b9c114b35" providerId="LiveId" clId="{A7914E0F-7BF1-4136-8AF3-92D49F74533D}" dt="2021-10-29T13:06:16.375" v="1067" actId="47"/>
        <pc:sldMkLst>
          <pc:docMk/>
          <pc:sldMk cId="1840717758" sldId="283"/>
        </pc:sldMkLst>
      </pc:sldChg>
      <pc:sldChg chg="modSp mod">
        <pc:chgData name="elizabeth.vilanculo@outlook.com" userId="3f87b72b9c114b35" providerId="LiveId" clId="{A7914E0F-7BF1-4136-8AF3-92D49F74533D}" dt="2021-10-29T14:29:34.208" v="1444" actId="20577"/>
        <pc:sldMkLst>
          <pc:docMk/>
          <pc:sldMk cId="1441050875" sldId="285"/>
        </pc:sldMkLst>
        <pc:spChg chg="mod">
          <ac:chgData name="elizabeth.vilanculo@outlook.com" userId="3f87b72b9c114b35" providerId="LiveId" clId="{A7914E0F-7BF1-4136-8AF3-92D49F74533D}" dt="2021-10-29T13:23:33.731" v="1181" actId="113"/>
          <ac:spMkLst>
            <pc:docMk/>
            <pc:sldMk cId="1441050875" sldId="285"/>
            <ac:spMk id="2" creationId="{08370C51-B49A-4C54-90C7-5FE6DB01ABC9}"/>
          </ac:spMkLst>
        </pc:spChg>
        <pc:spChg chg="mod">
          <ac:chgData name="elizabeth.vilanculo@outlook.com" userId="3f87b72b9c114b35" providerId="LiveId" clId="{A7914E0F-7BF1-4136-8AF3-92D49F74533D}" dt="2021-10-29T14:29:34.208" v="1444" actId="20577"/>
          <ac:spMkLst>
            <pc:docMk/>
            <pc:sldMk cId="1441050875" sldId="285"/>
            <ac:spMk id="3" creationId="{5B169856-414F-42F2-9FBD-AA42E66ED433}"/>
          </ac:spMkLst>
        </pc:spChg>
      </pc:sldChg>
      <pc:sldChg chg="modSp add mod">
        <pc:chgData name="elizabeth.vilanculo@outlook.com" userId="3f87b72b9c114b35" providerId="LiveId" clId="{A7914E0F-7BF1-4136-8AF3-92D49F74533D}" dt="2021-10-29T12:34:58.960" v="890" actId="20577"/>
        <pc:sldMkLst>
          <pc:docMk/>
          <pc:sldMk cId="3625938896" sldId="286"/>
        </pc:sldMkLst>
        <pc:spChg chg="mod">
          <ac:chgData name="elizabeth.vilanculo@outlook.com" userId="3f87b72b9c114b35" providerId="LiveId" clId="{A7914E0F-7BF1-4136-8AF3-92D49F74533D}" dt="2021-10-29T12:34:58.960" v="890" actId="20577"/>
          <ac:spMkLst>
            <pc:docMk/>
            <pc:sldMk cId="3625938896" sldId="286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5:15:22.063" v="2207" actId="20577"/>
        <pc:sldMkLst>
          <pc:docMk/>
          <pc:sldMk cId="562788732" sldId="287"/>
        </pc:sldMkLst>
        <pc:spChg chg="mod">
          <ac:chgData name="elizabeth.vilanculo@outlook.com" userId="3f87b72b9c114b35" providerId="LiveId" clId="{A7914E0F-7BF1-4136-8AF3-92D49F74533D}" dt="2021-10-29T13:52:15.933" v="1257" actId="404"/>
          <ac:spMkLst>
            <pc:docMk/>
            <pc:sldMk cId="562788732" sldId="287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5:15:22.063" v="2207" actId="20577"/>
          <ac:spMkLst>
            <pc:docMk/>
            <pc:sldMk cId="562788732" sldId="287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3:18:01.079" v="1156" actId="20577"/>
        <pc:sldMkLst>
          <pc:docMk/>
          <pc:sldMk cId="2191199571" sldId="288"/>
        </pc:sldMkLst>
        <pc:spChg chg="mod">
          <ac:chgData name="elizabeth.vilanculo@outlook.com" userId="3f87b72b9c114b35" providerId="LiveId" clId="{A7914E0F-7BF1-4136-8AF3-92D49F74533D}" dt="2021-10-29T13:17:18.148" v="1145" actId="20577"/>
          <ac:spMkLst>
            <pc:docMk/>
            <pc:sldMk cId="2191199571" sldId="288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3:18:01.079" v="1156" actId="20577"/>
          <ac:spMkLst>
            <pc:docMk/>
            <pc:sldMk cId="2191199571" sldId="288"/>
            <ac:spMk id="3" creationId="{00000000-0000-0000-0000-000000000000}"/>
          </ac:spMkLst>
        </pc:spChg>
      </pc:sldChg>
      <pc:sldChg chg="modSp add del mod">
        <pc:chgData name="elizabeth.vilanculo@outlook.com" userId="3f87b72b9c114b35" providerId="LiveId" clId="{A7914E0F-7BF1-4136-8AF3-92D49F74533D}" dt="2021-10-29T12:37:10.266" v="908" actId="2890"/>
        <pc:sldMkLst>
          <pc:docMk/>
          <pc:sldMk cId="2817648087" sldId="288"/>
        </pc:sldMkLst>
        <pc:spChg chg="mod">
          <ac:chgData name="elizabeth.vilanculo@outlook.com" userId="3f87b72b9c114b35" providerId="LiveId" clId="{A7914E0F-7BF1-4136-8AF3-92D49F74533D}" dt="2021-10-29T12:37:09.589" v="907"/>
          <ac:spMkLst>
            <pc:docMk/>
            <pc:sldMk cId="2817648087" sldId="288"/>
            <ac:spMk id="2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5:06:48.363" v="2158" actId="20577"/>
        <pc:sldMkLst>
          <pc:docMk/>
          <pc:sldMk cId="1294516264" sldId="289"/>
        </pc:sldMkLst>
        <pc:spChg chg="mod">
          <ac:chgData name="elizabeth.vilanculo@outlook.com" userId="3f87b72b9c114b35" providerId="LiveId" clId="{A7914E0F-7BF1-4136-8AF3-92D49F74533D}" dt="2021-10-29T13:52:08.090" v="1256" actId="404"/>
          <ac:spMkLst>
            <pc:docMk/>
            <pc:sldMk cId="1294516264" sldId="289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5:06:48.363" v="2158" actId="20577"/>
          <ac:spMkLst>
            <pc:docMk/>
            <pc:sldMk cId="1294516264" sldId="289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4:51:49.300" v="1933" actId="20577"/>
        <pc:sldMkLst>
          <pc:docMk/>
          <pc:sldMk cId="2405771535" sldId="290"/>
        </pc:sldMkLst>
        <pc:spChg chg="mod">
          <ac:chgData name="elizabeth.vilanculo@outlook.com" userId="3f87b72b9c114b35" providerId="LiveId" clId="{A7914E0F-7BF1-4136-8AF3-92D49F74533D}" dt="2021-10-29T13:51:55.363" v="1255" actId="404"/>
          <ac:spMkLst>
            <pc:docMk/>
            <pc:sldMk cId="2405771535" sldId="290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4:51:49.300" v="1933" actId="20577"/>
          <ac:spMkLst>
            <pc:docMk/>
            <pc:sldMk cId="2405771535" sldId="290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5:11:44.341" v="2195" actId="20577"/>
        <pc:sldMkLst>
          <pc:docMk/>
          <pc:sldMk cId="2193117251" sldId="291"/>
        </pc:sldMkLst>
        <pc:spChg chg="mod">
          <ac:chgData name="elizabeth.vilanculo@outlook.com" userId="3f87b72b9c114b35" providerId="LiveId" clId="{A7914E0F-7BF1-4136-8AF3-92D49F74533D}" dt="2021-10-29T15:11:44.341" v="2195" actId="20577"/>
          <ac:spMkLst>
            <pc:docMk/>
            <pc:sldMk cId="2193117251" sldId="291"/>
            <ac:spMk id="3" creationId="{00000000-0000-0000-0000-000000000000}"/>
          </ac:spMkLst>
        </pc:spChg>
      </pc:sldChg>
      <pc:sldChg chg="modSp add del mod">
        <pc:chgData name="elizabeth.vilanculo@outlook.com" userId="3f87b72b9c114b35" providerId="LiveId" clId="{A7914E0F-7BF1-4136-8AF3-92D49F74533D}" dt="2021-10-29T14:44:56.105" v="1858" actId="2696"/>
        <pc:sldMkLst>
          <pc:docMk/>
          <pc:sldMk cId="1019078479" sldId="292"/>
        </pc:sldMkLst>
        <pc:spChg chg="mod">
          <ac:chgData name="elizabeth.vilanculo@outlook.com" userId="3f87b72b9c114b35" providerId="LiveId" clId="{A7914E0F-7BF1-4136-8AF3-92D49F74533D}" dt="2021-10-29T13:34:32.324" v="1218" actId="404"/>
          <ac:spMkLst>
            <pc:docMk/>
            <pc:sldMk cId="1019078479" sldId="292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4:43:10.748" v="1785" actId="21"/>
          <ac:spMkLst>
            <pc:docMk/>
            <pc:sldMk cId="1019078479" sldId="292"/>
            <ac:spMk id="3" creationId="{00000000-0000-0000-0000-000000000000}"/>
          </ac:spMkLst>
        </pc:spChg>
      </pc:sldChg>
      <pc:sldChg chg="modSp add del mod">
        <pc:chgData name="elizabeth.vilanculo@outlook.com" userId="3f87b72b9c114b35" providerId="LiveId" clId="{A7914E0F-7BF1-4136-8AF3-92D49F74533D}" dt="2021-10-29T14:42:57.444" v="1784" actId="2696"/>
        <pc:sldMkLst>
          <pc:docMk/>
          <pc:sldMk cId="2723070354" sldId="293"/>
        </pc:sldMkLst>
        <pc:spChg chg="mod">
          <ac:chgData name="elizabeth.vilanculo@outlook.com" userId="3f87b72b9c114b35" providerId="LiveId" clId="{A7914E0F-7BF1-4136-8AF3-92D49F74533D}" dt="2021-10-29T14:10:32.498" v="1363" actId="20577"/>
          <ac:spMkLst>
            <pc:docMk/>
            <pc:sldMk cId="2723070354" sldId="293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4:24:40.997" v="1431" actId="2711"/>
          <ac:spMkLst>
            <pc:docMk/>
            <pc:sldMk cId="2723070354" sldId="293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5:46:16.354" v="2468" actId="20577"/>
        <pc:sldMkLst>
          <pc:docMk/>
          <pc:sldMk cId="2106958908" sldId="294"/>
        </pc:sldMkLst>
        <pc:spChg chg="mod">
          <ac:chgData name="elizabeth.vilanculo@outlook.com" userId="3f87b72b9c114b35" providerId="LiveId" clId="{A7914E0F-7BF1-4136-8AF3-92D49F74533D}" dt="2021-10-29T15:15:56.694" v="2210"/>
          <ac:spMkLst>
            <pc:docMk/>
            <pc:sldMk cId="2106958908" sldId="294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5:46:16.354" v="2468" actId="20577"/>
          <ac:spMkLst>
            <pc:docMk/>
            <pc:sldMk cId="2106958908" sldId="294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5:03:15.581" v="2156" actId="114"/>
        <pc:sldMkLst>
          <pc:docMk/>
          <pc:sldMk cId="449836244" sldId="295"/>
        </pc:sldMkLst>
        <pc:spChg chg="mod">
          <ac:chgData name="elizabeth.vilanculo@outlook.com" userId="3f87b72b9c114b35" providerId="LiveId" clId="{A7914E0F-7BF1-4136-8AF3-92D49F74533D}" dt="2021-10-29T14:55:58.853" v="1967" actId="14100"/>
          <ac:spMkLst>
            <pc:docMk/>
            <pc:sldMk cId="449836244" sldId="295"/>
            <ac:spMk id="2" creationId="{00000000-0000-0000-0000-000000000000}"/>
          </ac:spMkLst>
        </pc:spChg>
        <pc:spChg chg="mod">
          <ac:chgData name="elizabeth.vilanculo@outlook.com" userId="3f87b72b9c114b35" providerId="LiveId" clId="{A7914E0F-7BF1-4136-8AF3-92D49F74533D}" dt="2021-10-29T15:03:15.581" v="2156" actId="114"/>
          <ac:spMkLst>
            <pc:docMk/>
            <pc:sldMk cId="449836244" sldId="295"/>
            <ac:spMk id="3" creationId="{00000000-0000-0000-0000-000000000000}"/>
          </ac:spMkLst>
        </pc:spChg>
      </pc:sldChg>
      <pc:sldChg chg="modSp add mod">
        <pc:chgData name="elizabeth.vilanculo@outlook.com" userId="3f87b72b9c114b35" providerId="LiveId" clId="{A7914E0F-7BF1-4136-8AF3-92D49F74533D}" dt="2021-10-29T15:48:15.513" v="2474" actId="2711"/>
        <pc:sldMkLst>
          <pc:docMk/>
          <pc:sldMk cId="625848506" sldId="296"/>
        </pc:sldMkLst>
        <pc:spChg chg="mod">
          <ac:chgData name="elizabeth.vilanculo@outlook.com" userId="3f87b72b9c114b35" providerId="LiveId" clId="{A7914E0F-7BF1-4136-8AF3-92D49F74533D}" dt="2021-10-29T15:48:15.513" v="2474" actId="2711"/>
          <ac:spMkLst>
            <pc:docMk/>
            <pc:sldMk cId="625848506" sldId="296"/>
            <ac:spMk id="3" creationId="{00000000-0000-0000-0000-000000000000}"/>
          </ac:spMkLst>
        </pc:spChg>
      </pc:sldChg>
    </pc:docChg>
  </pc:docChgLst>
  <pc:docChgLst>
    <pc:chgData name="Vilanculo, Elizabeth Luis GIZ MZ" userId="9840c67b-6f28-4c17-9bde-b04528344679" providerId="ADAL" clId="{F038E810-2F47-42EB-B137-965B509D3149}"/>
    <pc:docChg chg="undo custSel modSld sldOrd">
      <pc:chgData name="Vilanculo, Elizabeth Luis GIZ MZ" userId="9840c67b-6f28-4c17-9bde-b04528344679" providerId="ADAL" clId="{F038E810-2F47-42EB-B137-965B509D3149}" dt="2024-04-10T13:41:59.380" v="137" actId="20577"/>
      <pc:docMkLst>
        <pc:docMk/>
      </pc:docMkLst>
      <pc:sldChg chg="addSp delSp modSp mod addAnim delAnim modAnim">
        <pc:chgData name="Vilanculo, Elizabeth Luis GIZ MZ" userId="9840c67b-6f28-4c17-9bde-b04528344679" providerId="ADAL" clId="{F038E810-2F47-42EB-B137-965B509D3149}" dt="2024-04-10T13:40:03.554" v="118" actId="20577"/>
        <pc:sldMkLst>
          <pc:docMk/>
          <pc:sldMk cId="1062052526" sldId="256"/>
        </pc:sldMkLst>
        <pc:spChg chg="add del mod">
          <ac:chgData name="Vilanculo, Elizabeth Luis GIZ MZ" userId="9840c67b-6f28-4c17-9bde-b04528344679" providerId="ADAL" clId="{F038E810-2F47-42EB-B137-965B509D3149}" dt="2024-04-10T13:40:03.554" v="118" actId="20577"/>
          <ac:spMkLst>
            <pc:docMk/>
            <pc:sldMk cId="1062052526" sldId="256"/>
            <ac:spMk id="4" creationId="{2B0BA667-9FD7-E690-0F01-AA2ECF05EEAD}"/>
          </ac:spMkLst>
        </pc:spChg>
        <pc:picChg chg="add mod">
          <ac:chgData name="Vilanculo, Elizabeth Luis GIZ MZ" userId="9840c67b-6f28-4c17-9bde-b04528344679" providerId="ADAL" clId="{F038E810-2F47-42EB-B137-965B509D3149}" dt="2024-04-10T13:37:32.654" v="4" actId="1076"/>
          <ac:picMkLst>
            <pc:docMk/>
            <pc:sldMk cId="1062052526" sldId="256"/>
            <ac:picMk id="3" creationId="{A6EAB872-3DDD-448A-0C90-3490B390DF43}"/>
          </ac:picMkLst>
        </pc:picChg>
        <pc:picChg chg="mod">
          <ac:chgData name="Vilanculo, Elizabeth Luis GIZ MZ" userId="9840c67b-6f28-4c17-9bde-b04528344679" providerId="ADAL" clId="{F038E810-2F47-42EB-B137-965B509D3149}" dt="2024-04-10T13:37:59.646" v="15" actId="1076"/>
          <ac:picMkLst>
            <pc:docMk/>
            <pc:sldMk cId="1062052526" sldId="256"/>
            <ac:picMk id="5" creationId="{74981E30-9380-8E0B-1B09-EB4DCCEA3AEC}"/>
          </ac:picMkLst>
        </pc:picChg>
      </pc:sldChg>
      <pc:sldChg chg="addSp modSp mod">
        <pc:chgData name="Vilanculo, Elizabeth Luis GIZ MZ" userId="9840c67b-6f28-4c17-9bde-b04528344679" providerId="ADAL" clId="{F038E810-2F47-42EB-B137-965B509D3149}" dt="2024-04-10T13:41:59.380" v="137" actId="20577"/>
        <pc:sldMkLst>
          <pc:docMk/>
          <pc:sldMk cId="3168221652" sldId="270"/>
        </pc:sldMkLst>
        <pc:spChg chg="mod">
          <ac:chgData name="Vilanculo, Elizabeth Luis GIZ MZ" userId="9840c67b-6f28-4c17-9bde-b04528344679" providerId="ADAL" clId="{F038E810-2F47-42EB-B137-965B509D3149}" dt="2024-04-10T13:41:59.380" v="137" actId="20577"/>
          <ac:spMkLst>
            <pc:docMk/>
            <pc:sldMk cId="3168221652" sldId="270"/>
            <ac:spMk id="2" creationId="{00000000-0000-0000-0000-000000000000}"/>
          </ac:spMkLst>
        </pc:spChg>
        <pc:picChg chg="add mod">
          <ac:chgData name="Vilanculo, Elizabeth Luis GIZ MZ" userId="9840c67b-6f28-4c17-9bde-b04528344679" providerId="ADAL" clId="{F038E810-2F47-42EB-B137-965B509D3149}" dt="2024-04-10T13:41:35.825" v="119"/>
          <ac:picMkLst>
            <pc:docMk/>
            <pc:sldMk cId="3168221652" sldId="270"/>
            <ac:picMk id="4" creationId="{74D25B05-24CA-A197-122F-1F31EF2091C6}"/>
          </ac:picMkLst>
        </pc:picChg>
      </pc:sldChg>
      <pc:sldChg chg="ord">
        <pc:chgData name="Vilanculo, Elizabeth Luis GIZ MZ" userId="9840c67b-6f28-4c17-9bde-b04528344679" providerId="ADAL" clId="{F038E810-2F47-42EB-B137-965B509D3149}" dt="2024-04-10T13:37:15.729" v="1"/>
        <pc:sldMkLst>
          <pc:docMk/>
          <pc:sldMk cId="1359376967" sldId="275"/>
        </pc:sldMkLst>
      </pc:sldChg>
    </pc:docChg>
  </pc:docChgLst>
  <pc:docChgLst>
    <pc:chgData name="Elizabeth Vilanculo" userId="3f87b72b9c114b35" providerId="LiveId" clId="{8F63ED6A-70C9-4AD1-921B-277890387D3E}"/>
    <pc:docChg chg="undo custSel addSld modSld sldOrd modSection">
      <pc:chgData name="Elizabeth Vilanculo" userId="3f87b72b9c114b35" providerId="LiveId" clId="{8F63ED6A-70C9-4AD1-921B-277890387D3E}" dt="2021-12-17T01:14:18.773" v="1144" actId="5793"/>
      <pc:docMkLst>
        <pc:docMk/>
      </pc:docMkLst>
      <pc:sldChg chg="modSp mod">
        <pc:chgData name="Elizabeth Vilanculo" userId="3f87b72b9c114b35" providerId="LiveId" clId="{8F63ED6A-70C9-4AD1-921B-277890387D3E}" dt="2021-12-09T18:23:00.209" v="141" actId="20577"/>
        <pc:sldMkLst>
          <pc:docMk/>
          <pc:sldMk cId="1062052526" sldId="256"/>
        </pc:sldMkLst>
        <pc:spChg chg="mod">
          <ac:chgData name="Elizabeth Vilanculo" userId="3f87b72b9c114b35" providerId="LiveId" clId="{8F63ED6A-70C9-4AD1-921B-277890387D3E}" dt="2021-12-09T18:21:49.752" v="126" actId="20577"/>
          <ac:spMkLst>
            <pc:docMk/>
            <pc:sldMk cId="1062052526" sldId="256"/>
            <ac:spMk id="2" creationId="{00000000-0000-0000-0000-000000000000}"/>
          </ac:spMkLst>
        </pc:spChg>
        <pc:spChg chg="mod">
          <ac:chgData name="Elizabeth Vilanculo" userId="3f87b72b9c114b35" providerId="LiveId" clId="{8F63ED6A-70C9-4AD1-921B-277890387D3E}" dt="2021-12-09T18:23:00.209" v="141" actId="20577"/>
          <ac:spMkLst>
            <pc:docMk/>
            <pc:sldMk cId="1062052526" sldId="256"/>
            <ac:spMk id="3" creationId="{00000000-0000-0000-0000-000000000000}"/>
          </ac:spMkLst>
        </pc:spChg>
      </pc:sldChg>
      <pc:sldChg chg="addSp modSp mod">
        <pc:chgData name="Elizabeth Vilanculo" userId="3f87b72b9c114b35" providerId="LiveId" clId="{8F63ED6A-70C9-4AD1-921B-277890387D3E}" dt="2021-12-10T13:44:39.445" v="655"/>
        <pc:sldMkLst>
          <pc:docMk/>
          <pc:sldMk cId="984063986" sldId="261"/>
        </pc:sldMkLst>
        <pc:spChg chg="mod">
          <ac:chgData name="Elizabeth Vilanculo" userId="3f87b72b9c114b35" providerId="LiveId" clId="{8F63ED6A-70C9-4AD1-921B-277890387D3E}" dt="2021-12-10T10:50:34.855" v="380" actId="20577"/>
          <ac:spMkLst>
            <pc:docMk/>
            <pc:sldMk cId="984063986" sldId="261"/>
            <ac:spMk id="2" creationId="{00000000-0000-0000-0000-000000000000}"/>
          </ac:spMkLst>
        </pc:spChg>
        <pc:spChg chg="mod">
          <ac:chgData name="Elizabeth Vilanculo" userId="3f87b72b9c114b35" providerId="LiveId" clId="{8F63ED6A-70C9-4AD1-921B-277890387D3E}" dt="2021-12-10T13:44:39.445" v="655"/>
          <ac:spMkLst>
            <pc:docMk/>
            <pc:sldMk cId="984063986" sldId="261"/>
            <ac:spMk id="3" creationId="{00000000-0000-0000-0000-000000000000}"/>
          </ac:spMkLst>
        </pc:spChg>
        <pc:picChg chg="add mod">
          <ac:chgData name="Elizabeth Vilanculo" userId="3f87b72b9c114b35" providerId="LiveId" clId="{8F63ED6A-70C9-4AD1-921B-277890387D3E}" dt="2021-12-09T18:25:07.373" v="147" actId="1076"/>
          <ac:picMkLst>
            <pc:docMk/>
            <pc:sldMk cId="984063986" sldId="261"/>
            <ac:picMk id="4" creationId="{73169BE7-964E-4DDF-8470-A2EE7636DFAF}"/>
          </ac:picMkLst>
        </pc:picChg>
      </pc:sldChg>
      <pc:sldChg chg="modSp add mod">
        <pc:chgData name="Elizabeth Vilanculo" userId="3f87b72b9c114b35" providerId="LiveId" clId="{8F63ED6A-70C9-4AD1-921B-277890387D3E}" dt="2021-12-10T14:16:10.721" v="1137" actId="20577"/>
        <pc:sldMkLst>
          <pc:docMk/>
          <pc:sldMk cId="3770406618" sldId="262"/>
        </pc:sldMkLst>
        <pc:spChg chg="mod">
          <ac:chgData name="Elizabeth Vilanculo" userId="3f87b72b9c114b35" providerId="LiveId" clId="{8F63ED6A-70C9-4AD1-921B-277890387D3E}" dt="2021-12-10T13:45:43.042" v="688" actId="20577"/>
          <ac:spMkLst>
            <pc:docMk/>
            <pc:sldMk cId="3770406618" sldId="262"/>
            <ac:spMk id="2" creationId="{00000000-0000-0000-0000-000000000000}"/>
          </ac:spMkLst>
        </pc:spChg>
        <pc:spChg chg="mod">
          <ac:chgData name="Elizabeth Vilanculo" userId="3f87b72b9c114b35" providerId="LiveId" clId="{8F63ED6A-70C9-4AD1-921B-277890387D3E}" dt="2021-12-10T14:16:10.721" v="1137" actId="20577"/>
          <ac:spMkLst>
            <pc:docMk/>
            <pc:sldMk cId="3770406618" sldId="262"/>
            <ac:spMk id="3" creationId="{00000000-0000-0000-0000-000000000000}"/>
          </ac:spMkLst>
        </pc:spChg>
      </pc:sldChg>
      <pc:sldChg chg="modSp add mod ord">
        <pc:chgData name="Elizabeth Vilanculo" userId="3f87b72b9c114b35" providerId="LiveId" clId="{8F63ED6A-70C9-4AD1-921B-277890387D3E}" dt="2021-12-17T01:14:18.773" v="1144" actId="5793"/>
        <pc:sldMkLst>
          <pc:docMk/>
          <pc:sldMk cId="3900974417" sldId="263"/>
        </pc:sldMkLst>
        <pc:spChg chg="mod">
          <ac:chgData name="Elizabeth Vilanculo" userId="3f87b72b9c114b35" providerId="LiveId" clId="{8F63ED6A-70C9-4AD1-921B-277890387D3E}" dt="2021-12-17T01:14:18.773" v="1144" actId="5793"/>
          <ac:spMkLst>
            <pc:docMk/>
            <pc:sldMk cId="3900974417" sldId="263"/>
            <ac:spMk id="3" creationId="{00000000-0000-0000-0000-000000000000}"/>
          </ac:spMkLst>
        </pc:spChg>
      </pc:sldChg>
      <pc:sldChg chg="modSp add mod">
        <pc:chgData name="Elizabeth Vilanculo" userId="3f87b72b9c114b35" providerId="LiveId" clId="{8F63ED6A-70C9-4AD1-921B-277890387D3E}" dt="2021-12-10T11:50:28.607" v="551" actId="20577"/>
        <pc:sldMkLst>
          <pc:docMk/>
          <pc:sldMk cId="2815232491" sldId="264"/>
        </pc:sldMkLst>
        <pc:spChg chg="mod">
          <ac:chgData name="Elizabeth Vilanculo" userId="3f87b72b9c114b35" providerId="LiveId" clId="{8F63ED6A-70C9-4AD1-921B-277890387D3E}" dt="2021-12-10T11:16:43.147" v="403" actId="20577"/>
          <ac:spMkLst>
            <pc:docMk/>
            <pc:sldMk cId="2815232491" sldId="264"/>
            <ac:spMk id="2" creationId="{00000000-0000-0000-0000-000000000000}"/>
          </ac:spMkLst>
        </pc:spChg>
        <pc:spChg chg="mod">
          <ac:chgData name="Elizabeth Vilanculo" userId="3f87b72b9c114b35" providerId="LiveId" clId="{8F63ED6A-70C9-4AD1-921B-277890387D3E}" dt="2021-12-10T11:50:28.607" v="551" actId="20577"/>
          <ac:spMkLst>
            <pc:docMk/>
            <pc:sldMk cId="2815232491" sldId="264"/>
            <ac:spMk id="3" creationId="{00000000-0000-0000-0000-000000000000}"/>
          </ac:spMkLst>
        </pc:spChg>
      </pc:sldChg>
      <pc:sldChg chg="modSp add mod ord">
        <pc:chgData name="Elizabeth Vilanculo" userId="3f87b72b9c114b35" providerId="LiveId" clId="{8F63ED6A-70C9-4AD1-921B-277890387D3E}" dt="2021-12-10T13:58:14.820" v="1111" actId="2711"/>
        <pc:sldMkLst>
          <pc:docMk/>
          <pc:sldMk cId="3608813391" sldId="265"/>
        </pc:sldMkLst>
        <pc:spChg chg="mod">
          <ac:chgData name="Elizabeth Vilanculo" userId="3f87b72b9c114b35" providerId="LiveId" clId="{8F63ED6A-70C9-4AD1-921B-277890387D3E}" dt="2021-12-10T11:55:56.336" v="596" actId="20577"/>
          <ac:spMkLst>
            <pc:docMk/>
            <pc:sldMk cId="3608813391" sldId="265"/>
            <ac:spMk id="2" creationId="{00000000-0000-0000-0000-000000000000}"/>
          </ac:spMkLst>
        </pc:spChg>
        <pc:spChg chg="mod">
          <ac:chgData name="Elizabeth Vilanculo" userId="3f87b72b9c114b35" providerId="LiveId" clId="{8F63ED6A-70C9-4AD1-921B-277890387D3E}" dt="2021-12-10T13:58:14.820" v="1111" actId="2711"/>
          <ac:spMkLst>
            <pc:docMk/>
            <pc:sldMk cId="3608813391" sldId="265"/>
            <ac:spMk id="3" creationId="{00000000-0000-0000-0000-000000000000}"/>
          </ac:spMkLst>
        </pc:spChg>
      </pc:sldChg>
    </pc:docChg>
  </pc:docChgLst>
  <pc:docChgLst>
    <pc:chgData name="elizabeth.vilanculo@outlook.com" userId="3f87b72b9c114b35" providerId="LiveId" clId="{C0AD806B-F14D-4E01-8F5C-2B85C3E2801E}"/>
    <pc:docChg chg="custSel modSld">
      <pc:chgData name="elizabeth.vilanculo@outlook.com" userId="3f87b72b9c114b35" providerId="LiveId" clId="{C0AD806B-F14D-4E01-8F5C-2B85C3E2801E}" dt="2021-10-28T20:16:04.625" v="113" actId="403"/>
      <pc:docMkLst>
        <pc:docMk/>
      </pc:docMkLst>
      <pc:sldChg chg="modSp mod">
        <pc:chgData name="elizabeth.vilanculo@outlook.com" userId="3f87b72b9c114b35" providerId="LiveId" clId="{C0AD806B-F14D-4E01-8F5C-2B85C3E2801E}" dt="2021-10-28T20:12:20.882" v="18" actId="14100"/>
        <pc:sldMkLst>
          <pc:docMk/>
          <pc:sldMk cId="4181359060" sldId="280"/>
        </pc:sldMkLst>
        <pc:spChg chg="mod">
          <ac:chgData name="elizabeth.vilanculo@outlook.com" userId="3f87b72b9c114b35" providerId="LiveId" clId="{C0AD806B-F14D-4E01-8F5C-2B85C3E2801E}" dt="2021-10-28T20:12:13.346" v="16" actId="1076"/>
          <ac:spMkLst>
            <pc:docMk/>
            <pc:sldMk cId="4181359060" sldId="280"/>
            <ac:spMk id="2" creationId="{00000000-0000-0000-0000-000000000000}"/>
          </ac:spMkLst>
        </pc:spChg>
        <pc:spChg chg="mod">
          <ac:chgData name="elizabeth.vilanculo@outlook.com" userId="3f87b72b9c114b35" providerId="LiveId" clId="{C0AD806B-F14D-4E01-8F5C-2B85C3E2801E}" dt="2021-10-28T20:12:20.882" v="18" actId="14100"/>
          <ac:spMkLst>
            <pc:docMk/>
            <pc:sldMk cId="4181359060" sldId="280"/>
            <ac:spMk id="3" creationId="{00000000-0000-0000-0000-000000000000}"/>
          </ac:spMkLst>
        </pc:spChg>
      </pc:sldChg>
      <pc:sldChg chg="modSp mod">
        <pc:chgData name="elizabeth.vilanculo@outlook.com" userId="3f87b72b9c114b35" providerId="LiveId" clId="{C0AD806B-F14D-4E01-8F5C-2B85C3E2801E}" dt="2021-10-28T20:16:04.625" v="113" actId="403"/>
        <pc:sldMkLst>
          <pc:docMk/>
          <pc:sldMk cId="1441050875" sldId="285"/>
        </pc:sldMkLst>
        <pc:spChg chg="mod">
          <ac:chgData name="elizabeth.vilanculo@outlook.com" userId="3f87b72b9c114b35" providerId="LiveId" clId="{C0AD806B-F14D-4E01-8F5C-2B85C3E2801E}" dt="2021-10-28T20:12:32.274" v="19" actId="14100"/>
          <ac:spMkLst>
            <pc:docMk/>
            <pc:sldMk cId="1441050875" sldId="285"/>
            <ac:spMk id="2" creationId="{08370C51-B49A-4C54-90C7-5FE6DB01ABC9}"/>
          </ac:spMkLst>
        </pc:spChg>
        <pc:spChg chg="mod">
          <ac:chgData name="elizabeth.vilanculo@outlook.com" userId="3f87b72b9c114b35" providerId="LiveId" clId="{C0AD806B-F14D-4E01-8F5C-2B85C3E2801E}" dt="2021-10-28T20:16:04.625" v="113" actId="403"/>
          <ac:spMkLst>
            <pc:docMk/>
            <pc:sldMk cId="1441050875" sldId="285"/>
            <ac:spMk id="3" creationId="{5B169856-414F-42F2-9FBD-AA42E66ED433}"/>
          </ac:spMkLst>
        </pc:spChg>
      </pc:sldChg>
    </pc:docChg>
  </pc:docChgLst>
  <pc:docChgLst>
    <pc:chgData name="elizabeth.vilanculo@outlook.com" userId="3f87b72b9c114b35" providerId="LiveId" clId="{E79A8F87-7F8E-4473-B427-8408B19F66D2}"/>
    <pc:docChg chg="custSel delSld modSld modSection">
      <pc:chgData name="elizabeth.vilanculo@outlook.com" userId="3f87b72b9c114b35" providerId="LiveId" clId="{E79A8F87-7F8E-4473-B427-8408B19F66D2}" dt="2021-11-26T15:06:50.224" v="598" actId="27636"/>
      <pc:docMkLst>
        <pc:docMk/>
      </pc:docMkLst>
      <pc:sldChg chg="modSp mod">
        <pc:chgData name="elizabeth.vilanculo@outlook.com" userId="3f87b72b9c114b35" providerId="LiveId" clId="{E79A8F87-7F8E-4473-B427-8408B19F66D2}" dt="2021-11-26T15:06:12.010" v="595" actId="20577"/>
        <pc:sldMkLst>
          <pc:docMk/>
          <pc:sldMk cId="1062052526" sldId="256"/>
        </pc:sldMkLst>
        <pc:spChg chg="mod">
          <ac:chgData name="elizabeth.vilanculo@outlook.com" userId="3f87b72b9c114b35" providerId="LiveId" clId="{E79A8F87-7F8E-4473-B427-8408B19F66D2}" dt="2021-11-26T15:06:12.010" v="595" actId="20577"/>
          <ac:spMkLst>
            <pc:docMk/>
            <pc:sldMk cId="1062052526" sldId="256"/>
            <ac:spMk id="2" creationId="{00000000-0000-0000-0000-000000000000}"/>
          </ac:spMkLst>
        </pc:spChg>
        <pc:spChg chg="mod">
          <ac:chgData name="elizabeth.vilanculo@outlook.com" userId="3f87b72b9c114b35" providerId="LiveId" clId="{E79A8F87-7F8E-4473-B427-8408B19F66D2}" dt="2021-11-26T15:01:04.172" v="152" actId="20577"/>
          <ac:spMkLst>
            <pc:docMk/>
            <pc:sldMk cId="1062052526" sldId="256"/>
            <ac:spMk id="3" creationId="{00000000-0000-0000-0000-000000000000}"/>
          </ac:spMkLst>
        </pc:spChg>
      </pc:sldChg>
      <pc:sldChg chg="modSp mod">
        <pc:chgData name="elizabeth.vilanculo@outlook.com" userId="3f87b72b9c114b35" providerId="LiveId" clId="{E79A8F87-7F8E-4473-B427-8408B19F66D2}" dt="2021-11-26T15:06:50.224" v="598" actId="27636"/>
        <pc:sldMkLst>
          <pc:docMk/>
          <pc:sldMk cId="984063986" sldId="261"/>
        </pc:sldMkLst>
        <pc:spChg chg="mod">
          <ac:chgData name="elizabeth.vilanculo@outlook.com" userId="3f87b72b9c114b35" providerId="LiveId" clId="{E79A8F87-7F8E-4473-B427-8408B19F66D2}" dt="2021-11-26T15:05:37.680" v="580" actId="113"/>
          <ac:spMkLst>
            <pc:docMk/>
            <pc:sldMk cId="984063986" sldId="261"/>
            <ac:spMk id="2" creationId="{00000000-0000-0000-0000-000000000000}"/>
          </ac:spMkLst>
        </pc:spChg>
        <pc:spChg chg="mod">
          <ac:chgData name="elizabeth.vilanculo@outlook.com" userId="3f87b72b9c114b35" providerId="LiveId" clId="{E79A8F87-7F8E-4473-B427-8408B19F66D2}" dt="2021-11-26T15:06:50.224" v="598" actId="27636"/>
          <ac:spMkLst>
            <pc:docMk/>
            <pc:sldMk cId="984063986" sldId="261"/>
            <ac:spMk id="3" creationId="{00000000-0000-0000-0000-000000000000}"/>
          </ac:spMkLst>
        </pc:spChg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2821821804" sldId="265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1545912865" sldId="269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4181359060" sldId="280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1216717636" sldId="281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1441050875" sldId="285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3625938896" sldId="286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562788732" sldId="287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2191199571" sldId="288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1294516264" sldId="289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2405771535" sldId="290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2193117251" sldId="291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2106958908" sldId="294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449836244" sldId="295"/>
        </pc:sldMkLst>
      </pc:sldChg>
      <pc:sldChg chg="del">
        <pc:chgData name="elizabeth.vilanculo@outlook.com" userId="3f87b72b9c114b35" providerId="LiveId" clId="{E79A8F87-7F8E-4473-B427-8408B19F66D2}" dt="2021-11-26T15:02:17.716" v="252" actId="47"/>
        <pc:sldMkLst>
          <pc:docMk/>
          <pc:sldMk cId="625848506" sldId="296"/>
        </pc:sldMkLst>
      </pc:sldChg>
    </pc:docChg>
  </pc:docChgLst>
  <pc:docChgLst>
    <pc:chgData name="Vilanculo, Elizabeth Luis GIZ MZ" userId="S::elizabethluis.vilanculo@giz.de::9840c67b-6f28-4c17-9bde-b04528344679" providerId="AD" clId="Web-{03524ED5-F287-4F89-86BE-29FF7D5F1BA8}"/>
    <pc:docChg chg="addSld modSld modSection">
      <pc:chgData name="Vilanculo, Elizabeth Luis GIZ MZ" userId="S::elizabethluis.vilanculo@giz.de::9840c67b-6f28-4c17-9bde-b04528344679" providerId="AD" clId="Web-{03524ED5-F287-4F89-86BE-29FF7D5F1BA8}" dt="2024-04-10T13:36:49.591" v="2" actId="20577"/>
      <pc:docMkLst>
        <pc:docMk/>
      </pc:docMkLst>
      <pc:sldChg chg="modSp">
        <pc:chgData name="Vilanculo, Elizabeth Luis GIZ MZ" userId="S::elizabethluis.vilanculo@giz.de::9840c67b-6f28-4c17-9bde-b04528344679" providerId="AD" clId="Web-{03524ED5-F287-4F89-86BE-29FF7D5F1BA8}" dt="2024-04-10T13:36:49.591" v="2" actId="20577"/>
        <pc:sldMkLst>
          <pc:docMk/>
          <pc:sldMk cId="3168221652" sldId="270"/>
        </pc:sldMkLst>
        <pc:spChg chg="mod">
          <ac:chgData name="Vilanculo, Elizabeth Luis GIZ MZ" userId="S::elizabethluis.vilanculo@giz.de::9840c67b-6f28-4c17-9bde-b04528344679" providerId="AD" clId="Web-{03524ED5-F287-4F89-86BE-29FF7D5F1BA8}" dt="2024-04-10T13:36:49.591" v="2" actId="20577"/>
          <ac:spMkLst>
            <pc:docMk/>
            <pc:sldMk cId="3168221652" sldId="270"/>
            <ac:spMk id="3" creationId="{00000000-0000-0000-0000-000000000000}"/>
          </ac:spMkLst>
        </pc:spChg>
      </pc:sldChg>
      <pc:sldChg chg="add replId">
        <pc:chgData name="Vilanculo, Elizabeth Luis GIZ MZ" userId="S::elizabethluis.vilanculo@giz.de::9840c67b-6f28-4c17-9bde-b04528344679" providerId="AD" clId="Web-{03524ED5-F287-4F89-86BE-29FF7D5F1BA8}" dt="2024-04-10T13:36:40.232" v="0"/>
        <pc:sldMkLst>
          <pc:docMk/>
          <pc:sldMk cId="1359376967" sldId="27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EB0475-F87F-463F-8777-0A0F764341B6}" type="doc">
      <dgm:prSet loTypeId="urn:microsoft.com/office/officeart/2005/8/layout/rings+Icon" loCatId="relationship" qsTypeId="urn:microsoft.com/office/officeart/2005/8/quickstyle/3d2" qsCatId="3D" csTypeId="urn:microsoft.com/office/officeart/2005/8/colors/accent2_5" csCatId="accent2" phldr="1"/>
      <dgm:spPr/>
    </dgm:pt>
    <dgm:pt modelId="{432C3E54-5ABC-4A71-96C9-F753BA4E9595}">
      <dgm:prSet phldrT="[Text]" custT="1"/>
      <dgm:spPr/>
      <dgm:t>
        <a:bodyPr/>
        <a:lstStyle/>
        <a:p>
          <a:r>
            <a:rPr lang="de-DE" sz="1700" b="1" dirty="0">
              <a:latin typeface="Arial" panose="020B0604020202020204" pitchFamily="34" charset="0"/>
              <a:cs typeface="Arial" panose="020B0604020202020204" pitchFamily="34" charset="0"/>
            </a:rPr>
            <a:t>Direitos</a:t>
          </a:r>
        </a:p>
      </dgm:t>
    </dgm:pt>
    <dgm:pt modelId="{C4376A0A-828A-47D7-AC43-9611AF76F97D}" type="parTrans" cxnId="{89B1CEB2-38B8-4952-BE8D-395B3C6543A4}">
      <dgm:prSet/>
      <dgm:spPr/>
      <dgm:t>
        <a:bodyPr/>
        <a:lstStyle/>
        <a:p>
          <a:endParaRPr lang="de-DE"/>
        </a:p>
      </dgm:t>
    </dgm:pt>
    <dgm:pt modelId="{481F3DF7-8930-4401-A306-7B3511187EAB}" type="sibTrans" cxnId="{89B1CEB2-38B8-4952-BE8D-395B3C6543A4}">
      <dgm:prSet/>
      <dgm:spPr/>
      <dgm:t>
        <a:bodyPr/>
        <a:lstStyle/>
        <a:p>
          <a:endParaRPr lang="de-DE"/>
        </a:p>
      </dgm:t>
    </dgm:pt>
    <dgm:pt modelId="{26CA1FEE-6FF3-42F0-9287-1E1A66A15BF9}">
      <dgm:prSet phldrT="[Text]" custT="1"/>
      <dgm:spPr/>
      <dgm:t>
        <a:bodyPr/>
        <a:lstStyle/>
        <a:p>
          <a:r>
            <a:rPr lang="de-DE" sz="1800" b="1" dirty="0">
              <a:latin typeface="Arial" panose="020B0604020202020204" pitchFamily="34" charset="0"/>
              <a:cs typeface="Arial" panose="020B0604020202020204" pitchFamily="34" charset="0"/>
            </a:rPr>
            <a:t>Recursos</a:t>
          </a:r>
          <a:endParaRPr lang="de-DE" sz="23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DFF41E-734A-48BA-8FD5-3DFCFF3C06C7}" type="parTrans" cxnId="{D5DF9F19-A30A-4A06-8B9C-E1020BCD50DC}">
      <dgm:prSet/>
      <dgm:spPr/>
      <dgm:t>
        <a:bodyPr/>
        <a:lstStyle/>
        <a:p>
          <a:endParaRPr lang="de-DE"/>
        </a:p>
      </dgm:t>
    </dgm:pt>
    <dgm:pt modelId="{0DDBB80E-4C0F-409C-8327-01DB081DBF66}" type="sibTrans" cxnId="{D5DF9F19-A30A-4A06-8B9C-E1020BCD50DC}">
      <dgm:prSet/>
      <dgm:spPr/>
      <dgm:t>
        <a:bodyPr/>
        <a:lstStyle/>
        <a:p>
          <a:endParaRPr lang="de-DE"/>
        </a:p>
      </dgm:t>
    </dgm:pt>
    <dgm:pt modelId="{0A501ACD-9621-411B-8172-3AD24E8BCCC3}">
      <dgm:prSet phldrT="[Text]" custT="1"/>
      <dgm:spPr/>
      <dgm:t>
        <a:bodyPr/>
        <a:lstStyle/>
        <a:p>
          <a:r>
            <a:rPr lang="de-DE" sz="1800" b="1" dirty="0">
              <a:latin typeface="Arial" panose="020B0604020202020204" pitchFamily="34" charset="0"/>
              <a:cs typeface="Arial" panose="020B0604020202020204" pitchFamily="34" charset="0"/>
            </a:rPr>
            <a:t>Representações </a:t>
          </a:r>
          <a:endParaRPr lang="de-DE" sz="17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CDB34C-E7A6-45B3-A0DB-F73E5634A3BA}" type="parTrans" cxnId="{5A3BF2E0-1413-4973-810A-1FDAE03C15E3}">
      <dgm:prSet/>
      <dgm:spPr/>
      <dgm:t>
        <a:bodyPr/>
        <a:lstStyle/>
        <a:p>
          <a:endParaRPr lang="de-DE"/>
        </a:p>
      </dgm:t>
    </dgm:pt>
    <dgm:pt modelId="{82B73E8D-995D-4852-8AD4-C6F06C88FB67}" type="sibTrans" cxnId="{5A3BF2E0-1413-4973-810A-1FDAE03C15E3}">
      <dgm:prSet/>
      <dgm:spPr/>
      <dgm:t>
        <a:bodyPr/>
        <a:lstStyle/>
        <a:p>
          <a:endParaRPr lang="de-DE"/>
        </a:p>
      </dgm:t>
    </dgm:pt>
    <dgm:pt modelId="{8BC4B3A5-4B39-44AC-95A0-681B186B74AC}" type="pres">
      <dgm:prSet presAssocID="{03EB0475-F87F-463F-8777-0A0F764341B6}" presName="Name0" presStyleCnt="0">
        <dgm:presLayoutVars>
          <dgm:chMax val="7"/>
          <dgm:dir/>
          <dgm:resizeHandles val="exact"/>
        </dgm:presLayoutVars>
      </dgm:prSet>
      <dgm:spPr/>
    </dgm:pt>
    <dgm:pt modelId="{9411D4EB-2138-411A-ACCB-555B5E0F3578}" type="pres">
      <dgm:prSet presAssocID="{03EB0475-F87F-463F-8777-0A0F764341B6}" presName="ellipse1" presStyleLbl="vennNode1" presStyleIdx="0" presStyleCnt="3">
        <dgm:presLayoutVars>
          <dgm:bulletEnabled val="1"/>
        </dgm:presLayoutVars>
      </dgm:prSet>
      <dgm:spPr/>
    </dgm:pt>
    <dgm:pt modelId="{B1569906-8A7E-4334-B231-CF376B31401F}" type="pres">
      <dgm:prSet presAssocID="{03EB0475-F87F-463F-8777-0A0F764341B6}" presName="ellipse2" presStyleLbl="vennNode1" presStyleIdx="1" presStyleCnt="3">
        <dgm:presLayoutVars>
          <dgm:bulletEnabled val="1"/>
        </dgm:presLayoutVars>
      </dgm:prSet>
      <dgm:spPr/>
    </dgm:pt>
    <dgm:pt modelId="{89D64AC7-F125-4BB4-B9D9-3299FABCB683}" type="pres">
      <dgm:prSet presAssocID="{03EB0475-F87F-463F-8777-0A0F764341B6}" presName="ellipse3" presStyleLbl="vennNode1" presStyleIdx="2" presStyleCnt="3">
        <dgm:presLayoutVars>
          <dgm:bulletEnabled val="1"/>
        </dgm:presLayoutVars>
      </dgm:prSet>
      <dgm:spPr/>
    </dgm:pt>
  </dgm:ptLst>
  <dgm:cxnLst>
    <dgm:cxn modelId="{D5DF9F19-A30A-4A06-8B9C-E1020BCD50DC}" srcId="{03EB0475-F87F-463F-8777-0A0F764341B6}" destId="{26CA1FEE-6FF3-42F0-9287-1E1A66A15BF9}" srcOrd="1" destOrd="0" parTransId="{B0DFF41E-734A-48BA-8FD5-3DFCFF3C06C7}" sibTransId="{0DDBB80E-4C0F-409C-8327-01DB081DBF66}"/>
    <dgm:cxn modelId="{A9BED21A-2BBF-4256-BE5B-5144BFE2B281}" type="presOf" srcId="{0A501ACD-9621-411B-8172-3AD24E8BCCC3}" destId="{89D64AC7-F125-4BB4-B9D9-3299FABCB683}" srcOrd="0" destOrd="0" presId="urn:microsoft.com/office/officeart/2005/8/layout/rings+Icon"/>
    <dgm:cxn modelId="{812EA63A-AAE4-4726-9016-0590573E4CCA}" type="presOf" srcId="{26CA1FEE-6FF3-42F0-9287-1E1A66A15BF9}" destId="{B1569906-8A7E-4334-B231-CF376B31401F}" srcOrd="0" destOrd="0" presId="urn:microsoft.com/office/officeart/2005/8/layout/rings+Icon"/>
    <dgm:cxn modelId="{7FAB593F-6332-45EC-8E52-C5FA7E703CB4}" type="presOf" srcId="{432C3E54-5ABC-4A71-96C9-F753BA4E9595}" destId="{9411D4EB-2138-411A-ACCB-555B5E0F3578}" srcOrd="0" destOrd="0" presId="urn:microsoft.com/office/officeart/2005/8/layout/rings+Icon"/>
    <dgm:cxn modelId="{89B1CEB2-38B8-4952-BE8D-395B3C6543A4}" srcId="{03EB0475-F87F-463F-8777-0A0F764341B6}" destId="{432C3E54-5ABC-4A71-96C9-F753BA4E9595}" srcOrd="0" destOrd="0" parTransId="{C4376A0A-828A-47D7-AC43-9611AF76F97D}" sibTransId="{481F3DF7-8930-4401-A306-7B3511187EAB}"/>
    <dgm:cxn modelId="{5A3BF2E0-1413-4973-810A-1FDAE03C15E3}" srcId="{03EB0475-F87F-463F-8777-0A0F764341B6}" destId="{0A501ACD-9621-411B-8172-3AD24E8BCCC3}" srcOrd="2" destOrd="0" parTransId="{79CDB34C-E7A6-45B3-A0DB-F73E5634A3BA}" sibTransId="{82B73E8D-995D-4852-8AD4-C6F06C88FB67}"/>
    <dgm:cxn modelId="{18AB21F5-167D-48C2-9F29-3B8E87365B2C}" type="presOf" srcId="{03EB0475-F87F-463F-8777-0A0F764341B6}" destId="{8BC4B3A5-4B39-44AC-95A0-681B186B74AC}" srcOrd="0" destOrd="0" presId="urn:microsoft.com/office/officeart/2005/8/layout/rings+Icon"/>
    <dgm:cxn modelId="{00BE07BF-7477-45B8-B2D0-63F02DEA7701}" type="presParOf" srcId="{8BC4B3A5-4B39-44AC-95A0-681B186B74AC}" destId="{9411D4EB-2138-411A-ACCB-555B5E0F3578}" srcOrd="0" destOrd="0" presId="urn:microsoft.com/office/officeart/2005/8/layout/rings+Icon"/>
    <dgm:cxn modelId="{6B43EC7F-EA30-4BFE-A8A1-477EA99B1FD7}" type="presParOf" srcId="{8BC4B3A5-4B39-44AC-95A0-681B186B74AC}" destId="{B1569906-8A7E-4334-B231-CF376B31401F}" srcOrd="1" destOrd="0" presId="urn:microsoft.com/office/officeart/2005/8/layout/rings+Icon"/>
    <dgm:cxn modelId="{DC4396BC-6673-4F43-8669-71A46E61F129}" type="presParOf" srcId="{8BC4B3A5-4B39-44AC-95A0-681B186B74AC}" destId="{89D64AC7-F125-4BB4-B9D9-3299FABCB683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1D4EB-2138-411A-ACCB-555B5E0F3578}">
      <dsp:nvSpPr>
        <dsp:cNvPr id="0" name=""/>
        <dsp:cNvSpPr/>
      </dsp:nvSpPr>
      <dsp:spPr>
        <a:xfrm>
          <a:off x="0" y="718199"/>
          <a:ext cx="2033013" cy="2032984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>
              <a:latin typeface="Arial" panose="020B0604020202020204" pitchFamily="34" charset="0"/>
              <a:cs typeface="Arial" panose="020B0604020202020204" pitchFamily="34" charset="0"/>
            </a:rPr>
            <a:t>Direitos</a:t>
          </a:r>
        </a:p>
      </dsp:txBody>
      <dsp:txXfrm>
        <a:off x="297728" y="1015923"/>
        <a:ext cx="1437557" cy="1437536"/>
      </dsp:txXfrm>
    </dsp:sp>
    <dsp:sp modelId="{B1569906-8A7E-4334-B231-CF376B31401F}">
      <dsp:nvSpPr>
        <dsp:cNvPr id="0" name=""/>
        <dsp:cNvSpPr/>
      </dsp:nvSpPr>
      <dsp:spPr>
        <a:xfrm>
          <a:off x="1046410" y="2074087"/>
          <a:ext cx="2033013" cy="2032984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alpha val="50000"/>
                <a:hueOff val="28"/>
                <a:satOff val="7959"/>
                <a:lumOff val="2733"/>
                <a:alphaOff val="-1500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alpha val="50000"/>
                <a:hueOff val="28"/>
                <a:satOff val="7959"/>
                <a:lumOff val="2733"/>
                <a:alphaOff val="-1500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alpha val="50000"/>
                <a:hueOff val="28"/>
                <a:satOff val="7959"/>
                <a:lumOff val="2733"/>
                <a:alphaOff val="-15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Recursos</a:t>
          </a:r>
          <a:endParaRPr lang="de-DE" sz="23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44138" y="2371811"/>
        <a:ext cx="1437557" cy="1437536"/>
      </dsp:txXfrm>
    </dsp:sp>
    <dsp:sp modelId="{89D64AC7-F125-4BB4-B9D9-3299FABCB683}">
      <dsp:nvSpPr>
        <dsp:cNvPr id="0" name=""/>
        <dsp:cNvSpPr/>
      </dsp:nvSpPr>
      <dsp:spPr>
        <a:xfrm>
          <a:off x="2091583" y="718199"/>
          <a:ext cx="2033013" cy="2032984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alpha val="50000"/>
                <a:hueOff val="57"/>
                <a:satOff val="15917"/>
                <a:lumOff val="5467"/>
                <a:alphaOff val="-3000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alpha val="50000"/>
                <a:hueOff val="57"/>
                <a:satOff val="15917"/>
                <a:lumOff val="5467"/>
                <a:alphaOff val="-3000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alpha val="50000"/>
                <a:hueOff val="57"/>
                <a:satOff val="15917"/>
                <a:lumOff val="5467"/>
                <a:alphaOff val="-3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Representações </a:t>
          </a:r>
          <a:endParaRPr lang="de-DE" sz="1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89311" y="1015923"/>
        <a:ext cx="1437557" cy="1437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B7FE-2C09-4E57-AED4-55B3346EC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D61CF-ED9E-453D-8779-820EF432B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EF20D-8511-4073-83C0-027F19A1C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6F034-CCF4-4FCE-8E3B-518837A8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80937-AAB6-4C95-B623-26EA60DD3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77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54491-F911-4667-A4C0-2532CAD55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04260-9D7E-4FCF-8745-D9C7A1E7B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B23CC-A91D-455E-8A31-C9DFB23D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4833A-7184-4AC7-9F59-5F91D88A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D8E6D-C0F8-44FC-9C92-49CF3EBE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8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2138C-60CE-40A7-9F6D-68B1A0E86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F5B0-4C88-45A9-B4A0-71A19332C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FD508-42F0-479E-A9D8-C2677E9DD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9BF62-CC97-4967-A1C0-5CE2BBA5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30D67-B2EB-4549-823A-C0FD20B52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9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311D0-4D8F-4476-9D29-12EECCEEC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D2730-4D42-483C-ACAD-8C796591E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07AE6-5181-45D7-B0E9-B2F9302E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957FE-FC1C-4008-AB88-A5B35DEA4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DDF24-8431-497A-945A-2EF47FABF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9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47AD-C336-41A0-9A53-831C22A2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09B5-DBB1-4C5D-8FC7-D44931D12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53E03-EF22-4FAB-9114-4B114D94A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6475F-F5F3-4FD7-A74C-0BE582361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AA4EA-6941-4681-AF07-46F0FF8C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4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86BC8-5E90-4D5C-9E82-39FD9FB21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BC28C-3999-4EAB-953B-ACBB6E82F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151DD-CC2F-44A1-A1D2-EA7A18E58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66537-88EA-42F6-90A5-3730521EA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84B6D-DBB7-44B5-8B81-93AD95D87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967EE-DA03-43B8-B4D7-96F33E0C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15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C8CB7-1EFB-4705-868A-2B2D0FA1D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7BF03-F886-4AB0-A4A5-1433DF44E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7E7BC-2E35-438E-AB4F-3CEA28700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341ED-3EFD-4D38-A37A-8AF26C0602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C39390-E5F0-405A-9E70-BA5E77F86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FE40C8-DA8D-4377-A5C3-6B8886D3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27B02B-D043-400B-8721-B514C879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663FF6-4FCA-4C25-B073-0D06A9BF8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44EA4-9013-43D0-A88A-EB5FA657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58742-9D4A-4542-A483-FDF80798C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21A0B9-9008-4905-A04F-53A9A09D3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CC859-FEC3-481D-9971-76C542F5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5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7ECDF7-5CAC-4F8C-8890-CD8038366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122CF5-2CF6-4B3D-A2B6-FDD819EF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AE677-01DC-44AE-843C-C412F17C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46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C1BBA-B662-4CEA-A1FE-D5030429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54B5E-1D15-4E3A-90B8-640544089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C4C0-D2A2-42E5-BFCC-6FB46967A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F9DEA2-CAC1-498C-BABD-4A0F96F48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2F812-76BE-476F-ACA2-DE87A09D9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21B098-780D-4769-9820-046D7308A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36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5F736-5243-4417-8646-F994D8F19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56493E-0EBD-4B1E-A97C-5F4BDB31B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37C47-DDF3-4C6A-BCA5-EC1AE5D4F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36E7A-5B29-4D9F-98E1-FF985D3B4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EEBF-14D6-411A-88BE-BB490C45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E0F8F-1E04-4128-9A38-1A464035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00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846918-5F9A-4DAC-BC3D-52EAE7B2B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568E5-C890-4EAF-B688-584282B3F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9FF41-0200-4F68-BF9F-DCE2172DD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E745A-5931-4F52-A5E8-69E1D70DD853}" type="datetimeFigureOut">
              <a:rPr lang="en-US" smtClean="0"/>
              <a:t>4/10/2024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D1A6-4888-414D-AD62-FCF09B0DC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44BFD-C543-482D-B994-75E380F01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C176E-0D0A-4F6A-B386-37CD3C31C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91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981E30-9380-8E0B-1B09-EB4DCCEA3A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3585" b="9091"/>
          <a:stretch/>
        </p:blipFill>
        <p:spPr>
          <a:xfrm>
            <a:off x="3523488" y="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261" y="976058"/>
            <a:ext cx="4023360" cy="3204134"/>
          </a:xfrm>
        </p:spPr>
        <p:txBody>
          <a:bodyPr anchor="b">
            <a:normAutofit fontScale="90000"/>
          </a:bodyPr>
          <a:lstStyle/>
          <a:p>
            <a:pPr algn="l">
              <a:spcBef>
                <a:spcPts val="1200"/>
              </a:spcBef>
              <a:spcAft>
                <a:spcPts val="800"/>
              </a:spcAft>
            </a:pPr>
            <a:r>
              <a:rPr lang="pt-PT" sz="23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DIREITOS E OPORTUNIDADES PARA MULHERES E HOMENS EM RELAÇÃO A POSSE E CONTROLE DE RECURSOS - USO DE TERRA EM MOÇAMBIQUE</a:t>
            </a:r>
            <a:br>
              <a:rPr lang="pt-PT" sz="23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PT" sz="23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 </a:t>
            </a:r>
            <a:br>
              <a:rPr lang="pt-PT" sz="2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23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23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3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giz-logo - CPI">
            <a:extLst>
              <a:ext uri="{FF2B5EF4-FFF2-40B4-BE49-F238E27FC236}">
                <a16:creationId xmlns:a16="http://schemas.microsoft.com/office/drawing/2014/main" id="{8EF792DB-4599-9364-AB57-BD02EDCAA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78" y="3639099"/>
            <a:ext cx="3789322" cy="3037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giz-logo - CPI">
            <a:extLst>
              <a:ext uri="{FF2B5EF4-FFF2-40B4-BE49-F238E27FC236}">
                <a16:creationId xmlns:a16="http://schemas.microsoft.com/office/drawing/2014/main" id="{A6EAB872-3DDD-448A-0C90-3490B390D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78" y="3791499"/>
            <a:ext cx="3789322" cy="3037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B0BA667-9FD7-E690-0F01-AA2ECF05EEAD}"/>
              </a:ext>
            </a:extLst>
          </p:cNvPr>
          <p:cNvSpPr txBox="1">
            <a:spLocks/>
          </p:cNvSpPr>
          <p:nvPr/>
        </p:nvSpPr>
        <p:spPr>
          <a:xfrm>
            <a:off x="5218399" y="6292488"/>
            <a:ext cx="4023360" cy="38446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200"/>
              </a:spcBef>
              <a:spcAft>
                <a:spcPts val="800"/>
              </a:spcAft>
            </a:pPr>
            <a:r>
              <a:rPr lang="pt-PT" sz="6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Por: Elizabeth Vilanculo –Advisor for Gender &amp; Protection Services</a:t>
            </a:r>
            <a:endParaRPr lang="en-US" sz="2300" dirty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05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8323" y="373083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EXERCICIO</a:t>
            </a:r>
            <a:endParaRPr lang="en-US" sz="2400" b="1" dirty="0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794" y="1776549"/>
            <a:ext cx="4427715" cy="20169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DESAFIOS AS MULHERES E HOMENS ENFRENTAM NO ACESSO A TERRA?</a:t>
            </a:r>
            <a:endParaRPr lang="pt-PT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Thought outline">
            <a:extLst>
              <a:ext uri="{FF2B5EF4-FFF2-40B4-BE49-F238E27FC236}">
                <a16:creationId xmlns:a16="http://schemas.microsoft.com/office/drawing/2014/main" id="{6BC7E97F-F574-02D4-639F-7AE1089802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8323" y="2213264"/>
            <a:ext cx="4524822" cy="452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80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8323" y="373083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DESAFIOS NO ACESSO AOS RECURSOS - TERRA</a:t>
            </a:r>
            <a:endParaRPr lang="en-US" sz="2400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14" y="1245326"/>
            <a:ext cx="10860258" cy="508513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famílias abastadas não conseguem seguir todo o processo até a aquisição devido a aspectos: custo e a complexidade dos procedimentos para adquirir o título da terra e as dificuldades em satisfazer os regulamentos tais como o tamanho e padrões da parcela</a:t>
            </a: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Falta de recursos financeiros para o seguimento dos procediemntos burocráticos;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Nível de literacia das mulheres, o que limita a sua capacidade de compreensão dos procedimentos;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Limitado contacto com os espaços publicos e de expressividade sobre os seus direitos;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Discrepância entre a igualdade formal, real e de oportunidades;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Deslocamentos e migraçães comunitárias constantes.</a:t>
            </a:r>
            <a:endParaRPr lang="pt-PT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endParaRPr lang="pt-PT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3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4781" y="320832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CONCLUSIVAS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71" y="1064934"/>
            <a:ext cx="10860258" cy="498685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Investir na mulher para garantir o futuro é também: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Garantir que tenha acesso a bens, serviços e oportunidades que a ajudam a sair de um nível de vida para o outro;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FontTx/>
              <a:buChar char="-"/>
            </a:pP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Fazer valer  a igualdade formal, real e de oportunidades entre homens e mulheres;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FontTx/>
              <a:buChar char="-"/>
            </a:pP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Melhorar as possibilidades de acesso à terra, como herança, mercado e política de distribuição; das terras, expressam a desigualdade de género e quando as mulheres são proprietárias de terra, na maioria das vezes, os lotes ou parcelas são menores em relação aos dos homens;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FontTx/>
              <a:buChar char="-"/>
            </a:pP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Reduzir </a:t>
            </a:r>
            <a:r>
              <a:rPr lang="pt-PT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desigualdade de género na propriação da terra; e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FontTx/>
              <a:buChar char="-"/>
            </a:pPr>
            <a:r>
              <a:rPr lang="pt-PT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Promover as oportunidades de participação dos programas de HLP.</a:t>
            </a:r>
            <a:endParaRPr lang="en-ZA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Tx/>
              <a:buChar char="-"/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Tx/>
              <a:buChar char="-"/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Tx/>
              <a:buChar char="-"/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376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360" y="2907239"/>
            <a:ext cx="5378855" cy="130224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MUITO OBRIGADA!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71" y="1064934"/>
            <a:ext cx="10860258" cy="498685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pt-PT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Tx/>
              <a:buChar char="-"/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Tx/>
              <a:buChar char="-"/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buFontTx/>
              <a:buChar char="-"/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D25B05-24CA-A197-122F-1F31EF2091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594" r="13198" b="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6822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8323" y="373083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CONTEXTUALIZAÇÃO</a:t>
            </a:r>
            <a:endParaRPr lang="en-US" sz="2400" b="1" dirty="0"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9">
            <a:extLst>
              <a:ext uri="{FF2B5EF4-FFF2-40B4-BE49-F238E27FC236}">
                <a16:creationId xmlns:a16="http://schemas.microsoft.com/office/drawing/2014/main" id="{633AE4A7-04D9-4292-AD9E-DDB0E85E27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41937"/>
              </p:ext>
            </p:extLst>
          </p:nvPr>
        </p:nvGraphicFramePr>
        <p:xfrm>
          <a:off x="647700" y="1244601"/>
          <a:ext cx="4124597" cy="482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10">
            <a:extLst>
              <a:ext uri="{FF2B5EF4-FFF2-40B4-BE49-F238E27FC236}">
                <a16:creationId xmlns:a16="http://schemas.microsoft.com/office/drawing/2014/main" id="{2238C972-D0AD-4E4D-BE7F-D88A94C93740}"/>
              </a:ext>
            </a:extLst>
          </p:cNvPr>
          <p:cNvSpPr txBox="1"/>
          <p:nvPr/>
        </p:nvSpPr>
        <p:spPr>
          <a:xfrm>
            <a:off x="5172891" y="1462315"/>
            <a:ext cx="6371409" cy="47120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 anchorCtr="0">
            <a:norm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PT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Fortalecer os </a:t>
            </a:r>
            <a:r>
              <a:rPr lang="pt-PT" b="1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direitos </a:t>
            </a:r>
            <a:r>
              <a:rPr lang="pt-PT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eliminar a descriminação legal e baseada nas normas locais, para garantir o acesso igual a</a:t>
            </a:r>
            <a:r>
              <a:rPr lang="pt-PT" b="1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recursos </a:t>
            </a:r>
            <a:r>
              <a:rPr lang="pt-PT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igual </a:t>
            </a:r>
            <a:r>
              <a:rPr lang="pt-PT" b="1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representação </a:t>
            </a:r>
            <a:r>
              <a:rPr lang="pt-PT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forma a aumentar as oportunidades e factores chaves de resiliência, sustentabilidade e sociedades harmoniosas, </a:t>
            </a:r>
            <a:r>
              <a:rPr lang="pt-PT" i="1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 no one behind. </a:t>
            </a:r>
          </a:p>
          <a:p>
            <a:pPr algn="ctr"/>
            <a:endParaRPr lang="pt-PT" dirty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BMZ  espera que as organizações implementadoras (GIZ, KfW..) facam uma integracao sistematica dos “3 Rs” nos seus programas.</a:t>
            </a:r>
          </a:p>
        </p:txBody>
      </p:sp>
    </p:spTree>
    <p:extLst>
      <p:ext uri="{BB962C8B-B14F-4D97-AF65-F5344CB8AC3E}">
        <p14:creationId xmlns:p14="http://schemas.microsoft.com/office/powerpoint/2010/main" val="145100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363" y="306317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CONTEXTUALIZAÇÃO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240" y="1088571"/>
            <a:ext cx="10665320" cy="4998719"/>
          </a:xfrm>
        </p:spPr>
        <p:txBody>
          <a:bodyPr>
            <a:noAutofit/>
          </a:bodyPr>
          <a:lstStyle/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Moçambique dispõe de vastas reservas e diversidade de recursos minerais com destaque para o carvão mineral, pedras preciosas e hidrocarbonetos que têm atraído investimentos nos últimos 10 anos. 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Moçambique a terra é propriedade do Estado e não pode ser vendida, ou por qualquer outra forma, alienada, hipotecada ou penhorada. Como meio universal de criação de riqueza e de bem-estar social, o uso e aproveitamento da terra é direito de todo povo moçambicano, número 2 do artigo 110 da  Constituição da República de Moçambique.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Discutir o acesso, posse e controle da terra no seio das comunidades por parte de mulheres constitui uma incursão nas tradições, construções sociais que determinam o lugar e a função dos géneros na sociedade moçambicana.</a:t>
            </a:r>
            <a:endParaRPr lang="pt-PT" altLang="en-US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406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93" y="503713"/>
            <a:ext cx="3048000" cy="7154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QUADRO LEGAL SOBRE ACESSO DOS RECURSOS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314" y="1394604"/>
            <a:ext cx="3731958" cy="43410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pt-PT" alt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CRM </a:t>
            </a:r>
            <a:r>
              <a:rPr lang="pt-PT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Artigo 35 e 36;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número 2 do artigo 110 da Constituição da República de Moçambique.</a:t>
            </a:r>
            <a:endParaRPr lang="pt-PT" altLang="en-US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Aft>
                <a:spcPct val="0"/>
              </a:spcAft>
            </a:pPr>
            <a:r>
              <a:rPr lang="pt-PT" altLang="en-US" sz="1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Leis das Terras </a:t>
            </a:r>
            <a:r>
              <a:rPr lang="pt-PT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Lei no 19/97 de 01 de Outubro</a:t>
            </a:r>
          </a:p>
          <a:p>
            <a:pPr eaLnBrk="0" fontAlgn="base" hangingPunct="0">
              <a:spcAft>
                <a:spcPct val="0"/>
              </a:spcAft>
            </a:pPr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Lei de Minas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-  Lei no 20/2014 de 18 de Agosto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23B9F7-1D7A-EBF6-B05D-267A9EEFE7F6}"/>
              </a:ext>
            </a:extLst>
          </p:cNvPr>
          <p:cNvSpPr txBox="1">
            <a:spLocks/>
          </p:cNvSpPr>
          <p:nvPr/>
        </p:nvSpPr>
        <p:spPr>
          <a:xfrm>
            <a:off x="6851303" y="1394604"/>
            <a:ext cx="3731958" cy="434103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spcAft>
                <a:spcPct val="0"/>
              </a:spcAft>
              <a:buNone/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0" fontAlgn="base" hangingPunct="0">
              <a:spcAft>
                <a:spcPct val="0"/>
              </a:spcAft>
              <a:buAutoNum type="arabicPeriod"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que o meu projecto tem feito em resposta ao 3Rs?</a:t>
            </a:r>
          </a:p>
          <a:p>
            <a:pPr marL="342900" indent="-342900" eaLnBrk="0" fontAlgn="base" hangingPunct="0">
              <a:spcAft>
                <a:spcPct val="0"/>
              </a:spcAft>
              <a:buAutoNum type="arabicPeriod"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Que recursos, representações e oportunidades, o mesmo tem discutido e influenciado?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A75749-0EF1-0461-AA3F-AEF4CE3937D6}"/>
              </a:ext>
            </a:extLst>
          </p:cNvPr>
          <p:cNvSpPr txBox="1">
            <a:spLocks/>
          </p:cNvSpPr>
          <p:nvPr/>
        </p:nvSpPr>
        <p:spPr>
          <a:xfrm>
            <a:off x="7167156" y="503713"/>
            <a:ext cx="3048000" cy="7154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REFLEXÃO</a:t>
            </a:r>
          </a:p>
        </p:txBody>
      </p:sp>
    </p:spTree>
    <p:extLst>
      <p:ext uri="{BB962C8B-B14F-4D97-AF65-F5344CB8AC3E}">
        <p14:creationId xmlns:p14="http://schemas.microsoft.com/office/powerpoint/2010/main" val="390097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032" y="430358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CONCEITOS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14" y="1150632"/>
            <a:ext cx="10860258" cy="5179832"/>
          </a:xfrm>
        </p:spPr>
        <p:txBody>
          <a:bodyPr>
            <a:normAutofit/>
          </a:bodyPr>
          <a:lstStyle/>
          <a:p>
            <a:pPr marL="0" indent="0" algn="just" eaLnBrk="0" fontAlgn="base" hangingPunct="0">
              <a:lnSpc>
                <a:spcPct val="150000"/>
              </a:lnSpc>
              <a:spcAft>
                <a:spcPct val="0"/>
              </a:spcAft>
              <a:buNone/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Governança Ou Administração fundiária.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PT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onsiste na gestão do território, exercida pelo Estado, em todos os seus aspectos e de forma integrada, desde a existência de um cadastro das terras, passando por um adequado sistema de registros, por um conjunto de regras para o uso e ocupação eficiente das terras até a gestão dos mercados de terras e dos tributos sobre a terra. A governança de terras significa a administração fundiária exercida pelo conjunto da sociedade, isto é, com participação social.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posse da terra é uma das vias centrais do acesso ao poder de negociação. Desde a instituição da propriedade privada, a mulher, por ser mulher, foi excluída do acesso e do direito à posse</a:t>
            </a:r>
            <a:r>
              <a:rPr lang="pt-PT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dai que é importante pensar nos </a:t>
            </a: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“direitos efetivos” à terra, o que inclui o “direito legal”, além do “reconhecimento social” perante a lei.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Aft>
                <a:spcPct val="0"/>
              </a:spcAft>
            </a:pPr>
            <a:endParaRPr lang="pt-PT" altLang="en-US" sz="2800" b="1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232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8653" y="372052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DIREITOS E OPORTUNIDADES AO ACESSO A TERRA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71" y="1212976"/>
            <a:ext cx="10860258" cy="5416063"/>
          </a:xfrm>
        </p:spPr>
        <p:txBody>
          <a:bodyPr>
            <a:normAutofit/>
          </a:bodyPr>
          <a:lstStyle/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BR" sz="1800" b="0" i="0" dirty="0">
                <a:solidFill>
                  <a:srgbClr val="521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instrumentos legais não garantem a mudança das desigualdades e discriminação da mulher, principalmente, devido as dificuldades na divulgação e implementação das Leis.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pt-BR" sz="1800" b="0" i="0" dirty="0">
                <a:solidFill>
                  <a:srgbClr val="521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 Polí­tica de Género do Ministério da Agricultura, em 2005, discutiu-se a questão do uso e controlo da terra pela mulher, referiu-se que dentre as pequenas e médias empresas agro-pecuárias que exploram cerca de 97% do total da terra arável, apenas 25% eram lideradas por mulheres-chefes de família.</a:t>
            </a:r>
          </a:p>
          <a:p>
            <a:pPr algn="just" fontAlgn="base"/>
            <a:r>
              <a:rPr lang="pt-BR" sz="1800" b="0" i="0" dirty="0">
                <a:solidFill>
                  <a:srgbClr val="521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lei de terras no seu terceiro capí­tulo, sobre o Direito de Uso e Aproveitamento da Terra (DUAT), artigo 10, prescreve que podem ser sujeitos do DUAT, as pessoas nacionais, colectivas e singulares, homens e mulheres, bem como as comunidades locais.</a:t>
            </a:r>
          </a:p>
          <a:p>
            <a:pPr algn="just" fontAlgn="base"/>
            <a:r>
              <a:rPr lang="pt-BR" sz="1800" b="0" i="0" dirty="0">
                <a:solidFill>
                  <a:srgbClr val="521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maior parte da população, principalmente as mulheres, não sabe como proceder nem para que</a:t>
            </a:r>
            <a:r>
              <a:rPr lang="pt-BR" sz="1800" dirty="0">
                <a:solidFill>
                  <a:srgbClr val="521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1800" b="0" i="0" dirty="0">
                <a:solidFill>
                  <a:srgbClr val="521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instruir um processo de legalização das suas parcelas de terra.</a:t>
            </a:r>
          </a:p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Aft>
                <a:spcPct val="0"/>
              </a:spcAft>
            </a:pPr>
            <a:endParaRPr lang="pt-PT" altLang="en-US" sz="2800" b="1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16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362" y="206589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DIREITOS E OPORTUNIDADES AO ACESSO A TERRA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571" y="1010194"/>
            <a:ext cx="10860258" cy="5416063"/>
          </a:xfrm>
        </p:spPr>
        <p:txBody>
          <a:bodyPr>
            <a:noAutofit/>
          </a:bodyPr>
          <a:lstStyle/>
          <a:p>
            <a:pPr marL="0" indent="0" algn="just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terra é o meio principal na geração de condições que ajudem a melhorar as necessidades básicas da maioria da população moçambicana, a forma como ela é cedida, controlada e herdada constitui uma das bases mais importantes de socialização que influencia as escolhas dos diferentes grupos sociais.</a:t>
            </a:r>
          </a:p>
          <a:p>
            <a:pPr algn="just" eaLnBrk="0" fontAlgn="base" hangingPunct="0">
              <a:lnSpc>
                <a:spcPct val="100000"/>
              </a:lnSpc>
              <a:spcAft>
                <a:spcPct val="0"/>
              </a:spcAft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 base no artigo 13 da Lei de Terras, as pessoas singulares, homens e mulheres, membros de uma comunidade local podem solicitar títulos individualizados. Assim, para estes pode dar-se titulação individual dentro duma terra comunitária delimitada “após desmembramento do respectivo terreno das áreas da comunidade” (Lei No. 19/97, Artigo 13).</a:t>
            </a:r>
          </a:p>
          <a:p>
            <a:pPr algn="just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Alguns estudos apontam as precondições de estruturação do poder pelas elites locais como o factor chave da secundarização dos direitos das mulheres, assim como dos conflitos em volta da governação e administração fundiária. 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813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362" y="319800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DIREITOS E OPORTUNIDADES AO ACESSO A TERRA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71" y="1193074"/>
            <a:ext cx="10860258" cy="5268017"/>
          </a:xfrm>
        </p:spPr>
        <p:txBody>
          <a:bodyPr>
            <a:normAutofit/>
          </a:bodyPr>
          <a:lstStyle/>
          <a:p>
            <a:pPr algn="just" eaLnBrk="0" fontAlgn="base" hangingPunct="0">
              <a:lnSpc>
                <a:spcPct val="110000"/>
              </a:lnSpc>
              <a:spcAft>
                <a:spcPct val="0"/>
              </a:spcAft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direito a terra não se limita ao acesso e uso, implica igualmente o controlo da mesma, a capacidade de herda-la, capacidade de decidir o que fazer com a terra, assim como de investir nela.</a:t>
            </a: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 Moçambique o sistema de ocupação de terra assenta em dois: sistema tradicional (quando se trata de iniciar a produção agrícola) e sistema do Estado (registo oficial do espaço e aquisição do DUAT), onde a terra é vista pelos agregados familiares chefiados por homens e chefiados por mulheres como um recurso de poder, na medida em que o acesso é considerado como o garante do sustento e da continuidade da família. 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Igualmente a terra é registada em nome do homem, como chefe do agregado familiar. As mulheres possuem direitos secundários à terra adquiridos através do casamento. Quando o casamento se desfaz, desfaz-se igualmente o seu direito de cultivar a terra. As mulheres solteiras, divorciadas ou viúvas (que constituem os agregados chefiados por mulheres) são, particularmente, as mais vulneráveis, pois aos olhos da lei costumeira e dos familiares, a falta de parceiros não lhe emite o privilégio.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06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88" y="329541"/>
            <a:ext cx="8911687" cy="64189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DIREITOS E OPORTUNIDADES AO ACESSO A TERRA</a:t>
            </a:r>
            <a:endParaRPr lang="en-US" sz="2400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711" y="1097280"/>
            <a:ext cx="10926577" cy="525060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Lei de Terras, reconhece oficialmente as mulheres como cotitulares de terra comunitária e afirma ainda que todos os membros da comunidade (incluindo as mulheres), têm o direito de participar nos processos de tomada de decisão, participação no que diz respeito à identificação da delimitação de terras comunitárias.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P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facto, a lei proporciona às mulheres a oportunidade de anunciarem o seu interesse pela terra e adoptar os papéis de liderança. No entanto, de acordo com a Direcção Nacional de Terras, em 2015 apenas 20 por cento dos DUATS foram registados para mulheres, enquanto 80 por cento foram registados para homens.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poder tradicional está detido pelos homens e quanto a herança, mesmo em sociedades matrilineares a palavra final cabe aos irmãos mais velhos e tios que acabam ficando com as melhores áreas produtivas. A mulher não pode decidir em relação a venda o aluguer das parcelas de terra, mesmos as viúvas apesar de decidirem sobre o que fazer na terra, muitas das vezes a terra herdada é marginal, pouco produtiva e de dimensões reduzidas comparativamente as detidas pelos homens.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pt-P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238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E6B49502B9C642B2D5BB5E754263EF" ma:contentTypeVersion="14" ma:contentTypeDescription="Ein neues Dokument erstellen." ma:contentTypeScope="" ma:versionID="359b12fdb4778efd2121d17237336deb">
  <xsd:schema xmlns:xsd="http://www.w3.org/2001/XMLSchema" xmlns:xs="http://www.w3.org/2001/XMLSchema" xmlns:p="http://schemas.microsoft.com/office/2006/metadata/properties" xmlns:ns2="1e2bd01e-29b9-4066-9a95-1c36b16ac655" xmlns:ns3="d532121a-fa52-4771-8dd4-0430e1f15839" targetNamespace="http://schemas.microsoft.com/office/2006/metadata/properties" ma:root="true" ma:fieldsID="677ad7c6d3dbc1cb9de41952a0b9d39a" ns2:_="" ns3:_="">
    <xsd:import namespace="1e2bd01e-29b9-4066-9a95-1c36b16ac655"/>
    <xsd:import namespace="d532121a-fa52-4771-8dd4-0430e1f158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2bd01e-29b9-4066-9a95-1c36b16ac6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0aed264e-563a-469a-8ebe-271e849ec1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2121a-fa52-4771-8dd4-0430e1f1583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33c5127-afca-4c63-bfdd-f0cfa2b03514}" ma:internalName="TaxCatchAll" ma:showField="CatchAllData" ma:web="d532121a-fa52-4771-8dd4-0430e1f158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532121a-fa52-4771-8dd4-0430e1f15839" xsi:nil="true"/>
    <lcf76f155ced4ddcb4097134ff3c332f xmlns="1e2bd01e-29b9-4066-9a95-1c36b16ac65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D92BF7-5E65-45F4-AAE7-BA43D704DD1A}"/>
</file>

<file path=customXml/itemProps2.xml><?xml version="1.0" encoding="utf-8"?>
<ds:datastoreItem xmlns:ds="http://schemas.openxmlformats.org/officeDocument/2006/customXml" ds:itemID="{71FB82A4-7952-4109-A733-A67CC58E801F}"/>
</file>

<file path=customXml/itemProps3.xml><?xml version="1.0" encoding="utf-8"?>
<ds:datastoreItem xmlns:ds="http://schemas.openxmlformats.org/officeDocument/2006/customXml" ds:itemID="{7BD45F7E-B35D-41A0-BFCB-8E52C0CD32B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11151</TotalTime>
  <Words>1471</Words>
  <Application>Microsoft Office PowerPoint</Application>
  <PresentationFormat>Widescreen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DIREITOS E OPORTUNIDADES PARA MULHERES E HOMENS EM RELAÇÃO A POSSE E CONTROLE DE RECURSOS - USO DE TERRA EM MOÇAMBIQUE      </vt:lpstr>
      <vt:lpstr>CONTEXTUALIZAÇÃO</vt:lpstr>
      <vt:lpstr>CONTEXTUALIZAÇÃO</vt:lpstr>
      <vt:lpstr>QUADRO LEGAL SOBRE ACESSO DOS RECURSOS</vt:lpstr>
      <vt:lpstr>CONCEITOS </vt:lpstr>
      <vt:lpstr>DIREITOS E OPORTUNIDADES AO ACESSO A TERRA</vt:lpstr>
      <vt:lpstr>DIREITOS E OPORTUNIDADES AO ACESSO A TERRA</vt:lpstr>
      <vt:lpstr>DIREITOS E OPORTUNIDADES AO ACESSO A TERRA</vt:lpstr>
      <vt:lpstr>DIREITOS E OPORTUNIDADES AO ACESSO A TERRA</vt:lpstr>
      <vt:lpstr>EXERCICIO</vt:lpstr>
      <vt:lpstr>DESAFIOS NO ACESSO AOS RECURSOS - TERRA</vt:lpstr>
      <vt:lpstr>CONSIDERAÇÕES CONCLUSIVAS</vt:lpstr>
      <vt:lpstr>MUITO OBRIGADA!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Violência Baseada no Género</dc:title>
  <dc:creator>Jose Segene</dc:creator>
  <cp:lastModifiedBy>Vilanculo, Elizabeth Luis GIZ MZ</cp:lastModifiedBy>
  <cp:revision>67</cp:revision>
  <dcterms:created xsi:type="dcterms:W3CDTF">2021-06-15T04:35:47Z</dcterms:created>
  <dcterms:modified xsi:type="dcterms:W3CDTF">2024-04-10T13:42:03Z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0x01010033E6B49502B9C642B2D5BB5E754263EF</vt:lpwstr>
  </property>
</Properties>
</file>