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501" r:id="rId2"/>
    <p:sldId id="500" r:id="rId3"/>
    <p:sldId id="499" r:id="rId4"/>
    <p:sldId id="497" r:id="rId5"/>
    <p:sldId id="495" r:id="rId6"/>
    <p:sldId id="494" r:id="rId7"/>
    <p:sldId id="502" r:id="rId8"/>
    <p:sldId id="503" r:id="rId9"/>
    <p:sldId id="507" r:id="rId10"/>
    <p:sldId id="513" r:id="rId11"/>
    <p:sldId id="512" r:id="rId12"/>
  </p:sldIdLst>
  <p:sldSz cx="12192000" cy="6858000"/>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P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2498122-2C9A-465B-9940-5ACD27DEC0BD}" type="datetimeFigureOut">
              <a:rPr lang="pt-PT" smtClean="0"/>
              <a:t>14/06/2024</a:t>
            </a:fld>
            <a:endParaRPr lang="pt-P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P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P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D51D2B-AC18-472D-9832-6CFF4561F58D}" type="slidenum">
              <a:rPr lang="pt-PT" smtClean="0"/>
              <a:t>‹#›</a:t>
            </a:fld>
            <a:endParaRPr lang="pt-PT"/>
          </a:p>
        </p:txBody>
      </p:sp>
    </p:spTree>
    <p:extLst>
      <p:ext uri="{BB962C8B-B14F-4D97-AF65-F5344CB8AC3E}">
        <p14:creationId xmlns:p14="http://schemas.microsoft.com/office/powerpoint/2010/main" val="39807474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D1CFF5D2-7F28-4969-ACB2-B70BD89440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CD6A45D1-5D04-4D7A-9D28-CBE16E2C33A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24580" name="Slide Number Placeholder 3">
            <a:extLst>
              <a:ext uri="{FF2B5EF4-FFF2-40B4-BE49-F238E27FC236}">
                <a16:creationId xmlns:a16="http://schemas.microsoft.com/office/drawing/2014/main" id="{07ED3D71-EBC9-4688-9296-9CB853ED883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029817B-C55A-405C-AE89-A6FC88B5F2DB}" type="slidenum">
              <a:rPr lang="pt-PT" altLang="pt-PT" smtClean="0"/>
              <a:pPr/>
              <a:t>3</a:t>
            </a:fld>
            <a:endParaRPr lang="pt-PT" alt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70885F-23D2-450B-8336-B502B7E50E6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pt-PT"/>
          </a:p>
        </p:txBody>
      </p:sp>
      <p:sp>
        <p:nvSpPr>
          <p:cNvPr id="3" name="Subtitle 2">
            <a:extLst>
              <a:ext uri="{FF2B5EF4-FFF2-40B4-BE49-F238E27FC236}">
                <a16:creationId xmlns:a16="http://schemas.microsoft.com/office/drawing/2014/main" id="{CAC9AE70-2356-4A4B-A871-29BAB4610E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pt-PT"/>
          </a:p>
        </p:txBody>
      </p:sp>
      <p:sp>
        <p:nvSpPr>
          <p:cNvPr id="4" name="Date Placeholder 3">
            <a:extLst>
              <a:ext uri="{FF2B5EF4-FFF2-40B4-BE49-F238E27FC236}">
                <a16:creationId xmlns:a16="http://schemas.microsoft.com/office/drawing/2014/main" id="{DBE40FBB-D5D1-4D30-86B5-237DC2C8F8B8}"/>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5" name="Footer Placeholder 4">
            <a:extLst>
              <a:ext uri="{FF2B5EF4-FFF2-40B4-BE49-F238E27FC236}">
                <a16:creationId xmlns:a16="http://schemas.microsoft.com/office/drawing/2014/main" id="{970A8E30-16AA-4309-8F99-FB0FC196E15E}"/>
              </a:ext>
            </a:extLst>
          </p:cNvPr>
          <p:cNvSpPr>
            <a:spLocks noGrp="1"/>
          </p:cNvSpPr>
          <p:nvPr>
            <p:ph type="ftr" sz="quarter" idx="11"/>
          </p:nvPr>
        </p:nvSpPr>
        <p:spPr/>
        <p:txBody>
          <a:bodyPr/>
          <a:lstStyle/>
          <a:p>
            <a:endParaRPr lang="pt-PT"/>
          </a:p>
        </p:txBody>
      </p:sp>
      <p:sp>
        <p:nvSpPr>
          <p:cNvPr id="6" name="Slide Number Placeholder 5">
            <a:extLst>
              <a:ext uri="{FF2B5EF4-FFF2-40B4-BE49-F238E27FC236}">
                <a16:creationId xmlns:a16="http://schemas.microsoft.com/office/drawing/2014/main" id="{3044BFC4-FAC9-46C5-A11D-19D36EA7F6C1}"/>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3441520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A2B289-CF64-4B83-A591-2925DC7AEEE2}"/>
              </a:ext>
            </a:extLst>
          </p:cNvPr>
          <p:cNvSpPr>
            <a:spLocks noGrp="1"/>
          </p:cNvSpPr>
          <p:nvPr>
            <p:ph type="title"/>
          </p:nvPr>
        </p:nvSpPr>
        <p:spPr/>
        <p:txBody>
          <a:bodyPr/>
          <a:lstStyle/>
          <a:p>
            <a:r>
              <a:rPr lang="en-US"/>
              <a:t>Click to edit Master title style</a:t>
            </a:r>
            <a:endParaRPr lang="pt-PT"/>
          </a:p>
        </p:txBody>
      </p:sp>
      <p:sp>
        <p:nvSpPr>
          <p:cNvPr id="3" name="Vertical Text Placeholder 2">
            <a:extLst>
              <a:ext uri="{FF2B5EF4-FFF2-40B4-BE49-F238E27FC236}">
                <a16:creationId xmlns:a16="http://schemas.microsoft.com/office/drawing/2014/main" id="{4EDCF8DB-4C0D-4CBF-87E5-86917984DF3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Date Placeholder 3">
            <a:extLst>
              <a:ext uri="{FF2B5EF4-FFF2-40B4-BE49-F238E27FC236}">
                <a16:creationId xmlns:a16="http://schemas.microsoft.com/office/drawing/2014/main" id="{9AC7DE9B-6DD8-49D4-8465-67A6BDB8006D}"/>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5" name="Footer Placeholder 4">
            <a:extLst>
              <a:ext uri="{FF2B5EF4-FFF2-40B4-BE49-F238E27FC236}">
                <a16:creationId xmlns:a16="http://schemas.microsoft.com/office/drawing/2014/main" id="{5F68D13F-7BD1-48A7-A595-E18083C51FBB}"/>
              </a:ext>
            </a:extLst>
          </p:cNvPr>
          <p:cNvSpPr>
            <a:spLocks noGrp="1"/>
          </p:cNvSpPr>
          <p:nvPr>
            <p:ph type="ftr" sz="quarter" idx="11"/>
          </p:nvPr>
        </p:nvSpPr>
        <p:spPr/>
        <p:txBody>
          <a:bodyPr/>
          <a:lstStyle/>
          <a:p>
            <a:endParaRPr lang="pt-PT"/>
          </a:p>
        </p:txBody>
      </p:sp>
      <p:sp>
        <p:nvSpPr>
          <p:cNvPr id="6" name="Slide Number Placeholder 5">
            <a:extLst>
              <a:ext uri="{FF2B5EF4-FFF2-40B4-BE49-F238E27FC236}">
                <a16:creationId xmlns:a16="http://schemas.microsoft.com/office/drawing/2014/main" id="{D33414CF-203B-49AE-83A9-4BA413762B84}"/>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41271268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F77EF67-8935-4FD5-B2ED-C9D25568871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pt-PT"/>
          </a:p>
        </p:txBody>
      </p:sp>
      <p:sp>
        <p:nvSpPr>
          <p:cNvPr id="3" name="Vertical Text Placeholder 2">
            <a:extLst>
              <a:ext uri="{FF2B5EF4-FFF2-40B4-BE49-F238E27FC236}">
                <a16:creationId xmlns:a16="http://schemas.microsoft.com/office/drawing/2014/main" id="{5F476FE0-FEDE-4F6E-A5BE-52733FB5A80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Date Placeholder 3">
            <a:extLst>
              <a:ext uri="{FF2B5EF4-FFF2-40B4-BE49-F238E27FC236}">
                <a16:creationId xmlns:a16="http://schemas.microsoft.com/office/drawing/2014/main" id="{475F65CF-B757-4BB5-BF1E-B0302A9764B4}"/>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5" name="Footer Placeholder 4">
            <a:extLst>
              <a:ext uri="{FF2B5EF4-FFF2-40B4-BE49-F238E27FC236}">
                <a16:creationId xmlns:a16="http://schemas.microsoft.com/office/drawing/2014/main" id="{8C88BB6F-A818-45C5-AD35-0FE83F74C59D}"/>
              </a:ext>
            </a:extLst>
          </p:cNvPr>
          <p:cNvSpPr>
            <a:spLocks noGrp="1"/>
          </p:cNvSpPr>
          <p:nvPr>
            <p:ph type="ftr" sz="quarter" idx="11"/>
          </p:nvPr>
        </p:nvSpPr>
        <p:spPr/>
        <p:txBody>
          <a:bodyPr/>
          <a:lstStyle/>
          <a:p>
            <a:endParaRPr lang="pt-PT"/>
          </a:p>
        </p:txBody>
      </p:sp>
      <p:sp>
        <p:nvSpPr>
          <p:cNvPr id="6" name="Slide Number Placeholder 5">
            <a:extLst>
              <a:ext uri="{FF2B5EF4-FFF2-40B4-BE49-F238E27FC236}">
                <a16:creationId xmlns:a16="http://schemas.microsoft.com/office/drawing/2014/main" id="{49EDDDBD-6158-4CEA-BFEA-D835A8564AAA}"/>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2580510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7ABF95-0FFD-42EA-8F9E-5D4884F209BF}"/>
              </a:ext>
            </a:extLst>
          </p:cNvPr>
          <p:cNvSpPr>
            <a:spLocks noGrp="1"/>
          </p:cNvSpPr>
          <p:nvPr>
            <p:ph type="title"/>
          </p:nvPr>
        </p:nvSpPr>
        <p:spPr/>
        <p:txBody>
          <a:bodyPr/>
          <a:lstStyle/>
          <a:p>
            <a:r>
              <a:rPr lang="en-US"/>
              <a:t>Click to edit Master title style</a:t>
            </a:r>
            <a:endParaRPr lang="pt-PT"/>
          </a:p>
        </p:txBody>
      </p:sp>
      <p:sp>
        <p:nvSpPr>
          <p:cNvPr id="3" name="Content Placeholder 2">
            <a:extLst>
              <a:ext uri="{FF2B5EF4-FFF2-40B4-BE49-F238E27FC236}">
                <a16:creationId xmlns:a16="http://schemas.microsoft.com/office/drawing/2014/main" id="{7772FDE9-806A-4908-9244-0D0E31931AEB}"/>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Date Placeholder 3">
            <a:extLst>
              <a:ext uri="{FF2B5EF4-FFF2-40B4-BE49-F238E27FC236}">
                <a16:creationId xmlns:a16="http://schemas.microsoft.com/office/drawing/2014/main" id="{2D57E5E8-6762-4217-8DF0-483C3544A591}"/>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5" name="Footer Placeholder 4">
            <a:extLst>
              <a:ext uri="{FF2B5EF4-FFF2-40B4-BE49-F238E27FC236}">
                <a16:creationId xmlns:a16="http://schemas.microsoft.com/office/drawing/2014/main" id="{D93121BF-8434-44F0-B4EE-C3886CA746C9}"/>
              </a:ext>
            </a:extLst>
          </p:cNvPr>
          <p:cNvSpPr>
            <a:spLocks noGrp="1"/>
          </p:cNvSpPr>
          <p:nvPr>
            <p:ph type="ftr" sz="quarter" idx="11"/>
          </p:nvPr>
        </p:nvSpPr>
        <p:spPr/>
        <p:txBody>
          <a:bodyPr/>
          <a:lstStyle/>
          <a:p>
            <a:endParaRPr lang="pt-PT"/>
          </a:p>
        </p:txBody>
      </p:sp>
      <p:sp>
        <p:nvSpPr>
          <p:cNvPr id="6" name="Slide Number Placeholder 5">
            <a:extLst>
              <a:ext uri="{FF2B5EF4-FFF2-40B4-BE49-F238E27FC236}">
                <a16:creationId xmlns:a16="http://schemas.microsoft.com/office/drawing/2014/main" id="{3DC65E47-B261-4E0E-AF87-94EACCE2455E}"/>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3132040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7E719A-C31B-4051-8CFF-F1DC0D6D12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pt-PT"/>
          </a:p>
        </p:txBody>
      </p:sp>
      <p:sp>
        <p:nvSpPr>
          <p:cNvPr id="3" name="Text Placeholder 2">
            <a:extLst>
              <a:ext uri="{FF2B5EF4-FFF2-40B4-BE49-F238E27FC236}">
                <a16:creationId xmlns:a16="http://schemas.microsoft.com/office/drawing/2014/main" id="{AB6226FE-2CDD-44DC-A0A2-27EE28DA9E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0095466-C195-4ECA-ACD1-A93CC6A5A3E8}"/>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5" name="Footer Placeholder 4">
            <a:extLst>
              <a:ext uri="{FF2B5EF4-FFF2-40B4-BE49-F238E27FC236}">
                <a16:creationId xmlns:a16="http://schemas.microsoft.com/office/drawing/2014/main" id="{167DA9E4-A78E-475A-B827-35E64EC6A4A2}"/>
              </a:ext>
            </a:extLst>
          </p:cNvPr>
          <p:cNvSpPr>
            <a:spLocks noGrp="1"/>
          </p:cNvSpPr>
          <p:nvPr>
            <p:ph type="ftr" sz="quarter" idx="11"/>
          </p:nvPr>
        </p:nvSpPr>
        <p:spPr/>
        <p:txBody>
          <a:bodyPr/>
          <a:lstStyle/>
          <a:p>
            <a:endParaRPr lang="pt-PT"/>
          </a:p>
        </p:txBody>
      </p:sp>
      <p:sp>
        <p:nvSpPr>
          <p:cNvPr id="6" name="Slide Number Placeholder 5">
            <a:extLst>
              <a:ext uri="{FF2B5EF4-FFF2-40B4-BE49-F238E27FC236}">
                <a16:creationId xmlns:a16="http://schemas.microsoft.com/office/drawing/2014/main" id="{5407681E-FC22-4C84-9A48-EA94B05160C6}"/>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8047850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DAE7D-EA14-491F-8E59-AA0CEADC326F}"/>
              </a:ext>
            </a:extLst>
          </p:cNvPr>
          <p:cNvSpPr>
            <a:spLocks noGrp="1"/>
          </p:cNvSpPr>
          <p:nvPr>
            <p:ph type="title"/>
          </p:nvPr>
        </p:nvSpPr>
        <p:spPr/>
        <p:txBody>
          <a:bodyPr/>
          <a:lstStyle/>
          <a:p>
            <a:r>
              <a:rPr lang="en-US"/>
              <a:t>Click to edit Master title style</a:t>
            </a:r>
            <a:endParaRPr lang="pt-PT"/>
          </a:p>
        </p:txBody>
      </p:sp>
      <p:sp>
        <p:nvSpPr>
          <p:cNvPr id="3" name="Content Placeholder 2">
            <a:extLst>
              <a:ext uri="{FF2B5EF4-FFF2-40B4-BE49-F238E27FC236}">
                <a16:creationId xmlns:a16="http://schemas.microsoft.com/office/drawing/2014/main" id="{57558040-8334-4490-81BF-064AF4FCDC8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Content Placeholder 3">
            <a:extLst>
              <a:ext uri="{FF2B5EF4-FFF2-40B4-BE49-F238E27FC236}">
                <a16:creationId xmlns:a16="http://schemas.microsoft.com/office/drawing/2014/main" id="{9D725AD5-A1A3-4428-843A-402E5FA6F32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5" name="Date Placeholder 4">
            <a:extLst>
              <a:ext uri="{FF2B5EF4-FFF2-40B4-BE49-F238E27FC236}">
                <a16:creationId xmlns:a16="http://schemas.microsoft.com/office/drawing/2014/main" id="{A5D48866-1426-4486-9721-7562C2BDDB22}"/>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6" name="Footer Placeholder 5">
            <a:extLst>
              <a:ext uri="{FF2B5EF4-FFF2-40B4-BE49-F238E27FC236}">
                <a16:creationId xmlns:a16="http://schemas.microsoft.com/office/drawing/2014/main" id="{4B1B9490-1CE0-427E-BBC4-1F163A0B98D9}"/>
              </a:ext>
            </a:extLst>
          </p:cNvPr>
          <p:cNvSpPr>
            <a:spLocks noGrp="1"/>
          </p:cNvSpPr>
          <p:nvPr>
            <p:ph type="ftr" sz="quarter" idx="11"/>
          </p:nvPr>
        </p:nvSpPr>
        <p:spPr/>
        <p:txBody>
          <a:bodyPr/>
          <a:lstStyle/>
          <a:p>
            <a:endParaRPr lang="pt-PT"/>
          </a:p>
        </p:txBody>
      </p:sp>
      <p:sp>
        <p:nvSpPr>
          <p:cNvPr id="7" name="Slide Number Placeholder 6">
            <a:extLst>
              <a:ext uri="{FF2B5EF4-FFF2-40B4-BE49-F238E27FC236}">
                <a16:creationId xmlns:a16="http://schemas.microsoft.com/office/drawing/2014/main" id="{E5CD3A88-110A-4E9D-9CA8-A7CF84540EE8}"/>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4036697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1ADCA-5B1D-400F-8955-8CD60283E911}"/>
              </a:ext>
            </a:extLst>
          </p:cNvPr>
          <p:cNvSpPr>
            <a:spLocks noGrp="1"/>
          </p:cNvSpPr>
          <p:nvPr>
            <p:ph type="title"/>
          </p:nvPr>
        </p:nvSpPr>
        <p:spPr>
          <a:xfrm>
            <a:off x="839788" y="365125"/>
            <a:ext cx="10515600" cy="1325563"/>
          </a:xfrm>
        </p:spPr>
        <p:txBody>
          <a:bodyPr/>
          <a:lstStyle/>
          <a:p>
            <a:r>
              <a:rPr lang="en-US"/>
              <a:t>Click to edit Master title style</a:t>
            </a:r>
            <a:endParaRPr lang="pt-PT"/>
          </a:p>
        </p:txBody>
      </p:sp>
      <p:sp>
        <p:nvSpPr>
          <p:cNvPr id="3" name="Text Placeholder 2">
            <a:extLst>
              <a:ext uri="{FF2B5EF4-FFF2-40B4-BE49-F238E27FC236}">
                <a16:creationId xmlns:a16="http://schemas.microsoft.com/office/drawing/2014/main" id="{00032F48-89D6-47A0-A213-5FD2BE7651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2E472BB-9956-4B3E-958D-CBF63032A7A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5" name="Text Placeholder 4">
            <a:extLst>
              <a:ext uri="{FF2B5EF4-FFF2-40B4-BE49-F238E27FC236}">
                <a16:creationId xmlns:a16="http://schemas.microsoft.com/office/drawing/2014/main" id="{EF6C1172-EB62-476A-8452-0D4FBD356B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98B50EB4-C7E8-41E2-9C74-00B73C5A48F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7" name="Date Placeholder 6">
            <a:extLst>
              <a:ext uri="{FF2B5EF4-FFF2-40B4-BE49-F238E27FC236}">
                <a16:creationId xmlns:a16="http://schemas.microsoft.com/office/drawing/2014/main" id="{B49E6EBE-0008-4599-852E-C94F25E54FAB}"/>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8" name="Footer Placeholder 7">
            <a:extLst>
              <a:ext uri="{FF2B5EF4-FFF2-40B4-BE49-F238E27FC236}">
                <a16:creationId xmlns:a16="http://schemas.microsoft.com/office/drawing/2014/main" id="{B113537B-567B-4B2D-9330-DED3EF014736}"/>
              </a:ext>
            </a:extLst>
          </p:cNvPr>
          <p:cNvSpPr>
            <a:spLocks noGrp="1"/>
          </p:cNvSpPr>
          <p:nvPr>
            <p:ph type="ftr" sz="quarter" idx="11"/>
          </p:nvPr>
        </p:nvSpPr>
        <p:spPr/>
        <p:txBody>
          <a:bodyPr/>
          <a:lstStyle/>
          <a:p>
            <a:endParaRPr lang="pt-PT"/>
          </a:p>
        </p:txBody>
      </p:sp>
      <p:sp>
        <p:nvSpPr>
          <p:cNvPr id="9" name="Slide Number Placeholder 8">
            <a:extLst>
              <a:ext uri="{FF2B5EF4-FFF2-40B4-BE49-F238E27FC236}">
                <a16:creationId xmlns:a16="http://schemas.microsoft.com/office/drawing/2014/main" id="{5BEE0247-6572-4C79-86E4-AEC89F800881}"/>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18186459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CEBDA-28AF-4157-83AB-9BD23BF6A31F}"/>
              </a:ext>
            </a:extLst>
          </p:cNvPr>
          <p:cNvSpPr>
            <a:spLocks noGrp="1"/>
          </p:cNvSpPr>
          <p:nvPr>
            <p:ph type="title"/>
          </p:nvPr>
        </p:nvSpPr>
        <p:spPr/>
        <p:txBody>
          <a:bodyPr/>
          <a:lstStyle/>
          <a:p>
            <a:r>
              <a:rPr lang="en-US"/>
              <a:t>Click to edit Master title style</a:t>
            </a:r>
            <a:endParaRPr lang="pt-PT"/>
          </a:p>
        </p:txBody>
      </p:sp>
      <p:sp>
        <p:nvSpPr>
          <p:cNvPr id="3" name="Date Placeholder 2">
            <a:extLst>
              <a:ext uri="{FF2B5EF4-FFF2-40B4-BE49-F238E27FC236}">
                <a16:creationId xmlns:a16="http://schemas.microsoft.com/office/drawing/2014/main" id="{97CC4D6C-1070-4406-AE23-62D441CD1934}"/>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4" name="Footer Placeholder 3">
            <a:extLst>
              <a:ext uri="{FF2B5EF4-FFF2-40B4-BE49-F238E27FC236}">
                <a16:creationId xmlns:a16="http://schemas.microsoft.com/office/drawing/2014/main" id="{732F3789-72BD-4C0F-B3FB-9CF3C24DF80F}"/>
              </a:ext>
            </a:extLst>
          </p:cNvPr>
          <p:cNvSpPr>
            <a:spLocks noGrp="1"/>
          </p:cNvSpPr>
          <p:nvPr>
            <p:ph type="ftr" sz="quarter" idx="11"/>
          </p:nvPr>
        </p:nvSpPr>
        <p:spPr/>
        <p:txBody>
          <a:bodyPr/>
          <a:lstStyle/>
          <a:p>
            <a:endParaRPr lang="pt-PT"/>
          </a:p>
        </p:txBody>
      </p:sp>
      <p:sp>
        <p:nvSpPr>
          <p:cNvPr id="5" name="Slide Number Placeholder 4">
            <a:extLst>
              <a:ext uri="{FF2B5EF4-FFF2-40B4-BE49-F238E27FC236}">
                <a16:creationId xmlns:a16="http://schemas.microsoft.com/office/drawing/2014/main" id="{DCDA2F27-9F80-4F8B-A833-288073970F25}"/>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3900949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99DD9E-AF2B-41FE-AE54-2D50F1A0BB03}"/>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3" name="Footer Placeholder 2">
            <a:extLst>
              <a:ext uri="{FF2B5EF4-FFF2-40B4-BE49-F238E27FC236}">
                <a16:creationId xmlns:a16="http://schemas.microsoft.com/office/drawing/2014/main" id="{93D97C92-4F37-4CB0-B150-47DACA6108A3}"/>
              </a:ext>
            </a:extLst>
          </p:cNvPr>
          <p:cNvSpPr>
            <a:spLocks noGrp="1"/>
          </p:cNvSpPr>
          <p:nvPr>
            <p:ph type="ftr" sz="quarter" idx="11"/>
          </p:nvPr>
        </p:nvSpPr>
        <p:spPr/>
        <p:txBody>
          <a:bodyPr/>
          <a:lstStyle/>
          <a:p>
            <a:endParaRPr lang="pt-PT"/>
          </a:p>
        </p:txBody>
      </p:sp>
      <p:sp>
        <p:nvSpPr>
          <p:cNvPr id="4" name="Slide Number Placeholder 3">
            <a:extLst>
              <a:ext uri="{FF2B5EF4-FFF2-40B4-BE49-F238E27FC236}">
                <a16:creationId xmlns:a16="http://schemas.microsoft.com/office/drawing/2014/main" id="{71D86E4F-5593-485B-A1A2-6481F1421AF2}"/>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3511114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3F4017-318B-450B-897D-B561137BBD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PT"/>
          </a:p>
        </p:txBody>
      </p:sp>
      <p:sp>
        <p:nvSpPr>
          <p:cNvPr id="3" name="Content Placeholder 2">
            <a:extLst>
              <a:ext uri="{FF2B5EF4-FFF2-40B4-BE49-F238E27FC236}">
                <a16:creationId xmlns:a16="http://schemas.microsoft.com/office/drawing/2014/main" id="{FFDFCFD0-C4A2-4AF1-8C71-2423645CB5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Text Placeholder 3">
            <a:extLst>
              <a:ext uri="{FF2B5EF4-FFF2-40B4-BE49-F238E27FC236}">
                <a16:creationId xmlns:a16="http://schemas.microsoft.com/office/drawing/2014/main" id="{D6850AC6-B815-4B4A-A326-1E899C092B6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F6F8E66-04B1-4047-9531-8F9E6CC90549}"/>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6" name="Footer Placeholder 5">
            <a:extLst>
              <a:ext uri="{FF2B5EF4-FFF2-40B4-BE49-F238E27FC236}">
                <a16:creationId xmlns:a16="http://schemas.microsoft.com/office/drawing/2014/main" id="{496D05C1-9B4D-4DD9-BB64-674AC6E910BE}"/>
              </a:ext>
            </a:extLst>
          </p:cNvPr>
          <p:cNvSpPr>
            <a:spLocks noGrp="1"/>
          </p:cNvSpPr>
          <p:nvPr>
            <p:ph type="ftr" sz="quarter" idx="11"/>
          </p:nvPr>
        </p:nvSpPr>
        <p:spPr/>
        <p:txBody>
          <a:bodyPr/>
          <a:lstStyle/>
          <a:p>
            <a:endParaRPr lang="pt-PT"/>
          </a:p>
        </p:txBody>
      </p:sp>
      <p:sp>
        <p:nvSpPr>
          <p:cNvPr id="7" name="Slide Number Placeholder 6">
            <a:extLst>
              <a:ext uri="{FF2B5EF4-FFF2-40B4-BE49-F238E27FC236}">
                <a16:creationId xmlns:a16="http://schemas.microsoft.com/office/drawing/2014/main" id="{D4AE49CA-1CBE-4616-9CFB-E480603C9CD5}"/>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6304223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469172-DEE6-4A06-A37C-856CDE33C6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pt-PT"/>
          </a:p>
        </p:txBody>
      </p:sp>
      <p:sp>
        <p:nvSpPr>
          <p:cNvPr id="3" name="Picture Placeholder 2">
            <a:extLst>
              <a:ext uri="{FF2B5EF4-FFF2-40B4-BE49-F238E27FC236}">
                <a16:creationId xmlns:a16="http://schemas.microsoft.com/office/drawing/2014/main" id="{F7DD8931-92FD-410F-8AE7-8B4E0BFEED0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Text Placeholder 3">
            <a:extLst>
              <a:ext uri="{FF2B5EF4-FFF2-40B4-BE49-F238E27FC236}">
                <a16:creationId xmlns:a16="http://schemas.microsoft.com/office/drawing/2014/main" id="{C2E27702-5785-4B4D-956D-3D9BE2D44B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524371A-9119-4508-A49C-71A5B55B991D}"/>
              </a:ext>
            </a:extLst>
          </p:cNvPr>
          <p:cNvSpPr>
            <a:spLocks noGrp="1"/>
          </p:cNvSpPr>
          <p:nvPr>
            <p:ph type="dt" sz="half" idx="10"/>
          </p:nvPr>
        </p:nvSpPr>
        <p:spPr/>
        <p:txBody>
          <a:bodyPr/>
          <a:lstStyle/>
          <a:p>
            <a:fld id="{7E58D8A9-7BA1-4149-9158-CFA6C14BB63D}" type="datetimeFigureOut">
              <a:rPr lang="pt-PT" smtClean="0"/>
              <a:t>14/06/2024</a:t>
            </a:fld>
            <a:endParaRPr lang="pt-PT"/>
          </a:p>
        </p:txBody>
      </p:sp>
      <p:sp>
        <p:nvSpPr>
          <p:cNvPr id="6" name="Footer Placeholder 5">
            <a:extLst>
              <a:ext uri="{FF2B5EF4-FFF2-40B4-BE49-F238E27FC236}">
                <a16:creationId xmlns:a16="http://schemas.microsoft.com/office/drawing/2014/main" id="{BA2E0F85-328C-4BA4-B41E-BA41AB8569AF}"/>
              </a:ext>
            </a:extLst>
          </p:cNvPr>
          <p:cNvSpPr>
            <a:spLocks noGrp="1"/>
          </p:cNvSpPr>
          <p:nvPr>
            <p:ph type="ftr" sz="quarter" idx="11"/>
          </p:nvPr>
        </p:nvSpPr>
        <p:spPr/>
        <p:txBody>
          <a:bodyPr/>
          <a:lstStyle/>
          <a:p>
            <a:endParaRPr lang="pt-PT"/>
          </a:p>
        </p:txBody>
      </p:sp>
      <p:sp>
        <p:nvSpPr>
          <p:cNvPr id="7" name="Slide Number Placeholder 6">
            <a:extLst>
              <a:ext uri="{FF2B5EF4-FFF2-40B4-BE49-F238E27FC236}">
                <a16:creationId xmlns:a16="http://schemas.microsoft.com/office/drawing/2014/main" id="{7052865E-5E6F-4304-AD66-3A1CCDE2CB79}"/>
              </a:ext>
            </a:extLst>
          </p:cNvPr>
          <p:cNvSpPr>
            <a:spLocks noGrp="1"/>
          </p:cNvSpPr>
          <p:nvPr>
            <p:ph type="sldNum" sz="quarter" idx="12"/>
          </p:nvPr>
        </p:nvSpPr>
        <p:spPr/>
        <p:txBody>
          <a:bodyPr/>
          <a:lstStyle/>
          <a:p>
            <a:fld id="{F5DB5046-AB81-4788-B11F-A8F9F24A732E}" type="slidenum">
              <a:rPr lang="pt-PT" smtClean="0"/>
              <a:t>‹#›</a:t>
            </a:fld>
            <a:endParaRPr lang="pt-PT"/>
          </a:p>
        </p:txBody>
      </p:sp>
    </p:spTree>
    <p:extLst>
      <p:ext uri="{BB962C8B-B14F-4D97-AF65-F5344CB8AC3E}">
        <p14:creationId xmlns:p14="http://schemas.microsoft.com/office/powerpoint/2010/main" val="3762712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89EB52-C3B3-47F5-8C2F-48BFF6CF9F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pt-PT"/>
          </a:p>
        </p:txBody>
      </p:sp>
      <p:sp>
        <p:nvSpPr>
          <p:cNvPr id="3" name="Text Placeholder 2">
            <a:extLst>
              <a:ext uri="{FF2B5EF4-FFF2-40B4-BE49-F238E27FC236}">
                <a16:creationId xmlns:a16="http://schemas.microsoft.com/office/drawing/2014/main" id="{237B0747-C5E9-4AF8-B3F4-05195435AC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pt-PT"/>
          </a:p>
        </p:txBody>
      </p:sp>
      <p:sp>
        <p:nvSpPr>
          <p:cNvPr id="4" name="Date Placeholder 3">
            <a:extLst>
              <a:ext uri="{FF2B5EF4-FFF2-40B4-BE49-F238E27FC236}">
                <a16:creationId xmlns:a16="http://schemas.microsoft.com/office/drawing/2014/main" id="{2E15CDD0-F034-4F20-9BC3-6204AA3B4E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58D8A9-7BA1-4149-9158-CFA6C14BB63D}" type="datetimeFigureOut">
              <a:rPr lang="pt-PT" smtClean="0"/>
              <a:t>14/06/2024</a:t>
            </a:fld>
            <a:endParaRPr lang="pt-PT"/>
          </a:p>
        </p:txBody>
      </p:sp>
      <p:sp>
        <p:nvSpPr>
          <p:cNvPr id="5" name="Footer Placeholder 4">
            <a:extLst>
              <a:ext uri="{FF2B5EF4-FFF2-40B4-BE49-F238E27FC236}">
                <a16:creationId xmlns:a16="http://schemas.microsoft.com/office/drawing/2014/main" id="{807E6BA5-A528-46E8-B020-B7601EADA6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Slide Number Placeholder 5">
            <a:extLst>
              <a:ext uri="{FF2B5EF4-FFF2-40B4-BE49-F238E27FC236}">
                <a16:creationId xmlns:a16="http://schemas.microsoft.com/office/drawing/2014/main" id="{3EE1884F-2D16-4A6D-862D-19DDE5E326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B5046-AB81-4788-B11F-A8F9F24A732E}" type="slidenum">
              <a:rPr lang="pt-PT" smtClean="0"/>
              <a:t>‹#›</a:t>
            </a:fld>
            <a:endParaRPr lang="pt-PT"/>
          </a:p>
        </p:txBody>
      </p:sp>
    </p:spTree>
    <p:extLst>
      <p:ext uri="{BB962C8B-B14F-4D97-AF65-F5344CB8AC3E}">
        <p14:creationId xmlns:p14="http://schemas.microsoft.com/office/powerpoint/2010/main" val="3214904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70E4F47C-5427-47FF-8399-7BE8FABBA6CD}"/>
              </a:ext>
            </a:extLst>
          </p:cNvPr>
          <p:cNvSpPr>
            <a:spLocks noGrp="1"/>
          </p:cNvSpPr>
          <p:nvPr>
            <p:ph type="title"/>
          </p:nvPr>
        </p:nvSpPr>
        <p:spPr>
          <a:xfrm>
            <a:off x="0" y="0"/>
            <a:ext cx="12192000" cy="1314170"/>
          </a:xfrm>
          <a:solidFill>
            <a:srgbClr val="C00000"/>
          </a:solidFill>
        </p:spPr>
        <p:txBody>
          <a:bodyPr/>
          <a:lstStyle/>
          <a:p>
            <a:pPr algn="ctr"/>
            <a:r>
              <a:rPr lang="pt-PT" altLang="en-US" b="1" dirty="0">
                <a:solidFill>
                  <a:schemeClr val="bg1"/>
                </a:solidFill>
              </a:rPr>
              <a:t>Leite materno pode transmitir o HIV?</a:t>
            </a:r>
            <a:endParaRPr lang="en-US" altLang="en-US" b="1" dirty="0">
              <a:solidFill>
                <a:schemeClr val="bg1"/>
              </a:solidFill>
            </a:endParaRPr>
          </a:p>
        </p:txBody>
      </p:sp>
      <p:sp>
        <p:nvSpPr>
          <p:cNvPr id="21507" name="Content Placeholder 2">
            <a:extLst>
              <a:ext uri="{FF2B5EF4-FFF2-40B4-BE49-F238E27FC236}">
                <a16:creationId xmlns:a16="http://schemas.microsoft.com/office/drawing/2014/main" id="{4FE52C59-B256-4064-B176-38DA4C747D68}"/>
              </a:ext>
            </a:extLst>
          </p:cNvPr>
          <p:cNvSpPr>
            <a:spLocks noGrp="1"/>
          </p:cNvSpPr>
          <p:nvPr>
            <p:ph idx="1"/>
          </p:nvPr>
        </p:nvSpPr>
        <p:spPr>
          <a:xfrm>
            <a:off x="-1" y="1592542"/>
            <a:ext cx="12191999" cy="4351338"/>
          </a:xfrm>
        </p:spPr>
        <p:txBody>
          <a:bodyPr>
            <a:normAutofit/>
          </a:bodyPr>
          <a:lstStyle/>
          <a:p>
            <a:pPr algn="just">
              <a:lnSpc>
                <a:spcPct val="150000"/>
              </a:lnSpc>
            </a:pPr>
            <a:r>
              <a:rPr lang="pt-PT" altLang="en-US" dirty="0"/>
              <a:t>Em geral, a amamentação é recomendada universalmente, pois o leite materno contém nutrientes vitais que não podem ser encontrados em outros alimentos. Além disso, em países pobres onde as reservas de água podem estar poluídas, uma criança pode estar exposta à doenças de origem hídricas potencialmente fatal na ingestão da fórmula infantil, ou à desnutrição, se o alimento substitutivo do leite materno for pobre em vitaminas e proteínas.</a:t>
            </a:r>
            <a:endParaRPr lang="en-US" altLang="en-US" dirty="0"/>
          </a:p>
          <a:p>
            <a:pPr algn="just">
              <a:lnSpc>
                <a:spcPct val="150000"/>
              </a:lnSpc>
            </a:pPr>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988236EA-ACC0-441B-BEB2-1A0FB1BEFEF6}"/>
              </a:ext>
            </a:extLst>
          </p:cNvPr>
          <p:cNvSpPr>
            <a:spLocks noGrp="1"/>
          </p:cNvSpPr>
          <p:nvPr>
            <p:ph type="title"/>
          </p:nvPr>
        </p:nvSpPr>
        <p:spPr>
          <a:xfrm>
            <a:off x="0" y="71719"/>
            <a:ext cx="12192000" cy="1039905"/>
          </a:xfrm>
          <a:solidFill>
            <a:srgbClr val="C00000"/>
          </a:solidFill>
        </p:spPr>
        <p:txBody>
          <a:bodyPr/>
          <a:lstStyle/>
          <a:p>
            <a:pPr algn="ctr"/>
            <a:r>
              <a:rPr lang="pt-PT" altLang="en-US" sz="2800" b="1" dirty="0">
                <a:solidFill>
                  <a:schemeClr val="bg1"/>
                </a:solidFill>
              </a:rPr>
              <a:t>O beijo transmite o HIV?</a:t>
            </a:r>
            <a:endParaRPr lang="en-US" altLang="en-US" sz="2800" dirty="0">
              <a:solidFill>
                <a:schemeClr val="bg1"/>
              </a:solidFill>
            </a:endParaRPr>
          </a:p>
        </p:txBody>
      </p:sp>
      <p:sp>
        <p:nvSpPr>
          <p:cNvPr id="37891" name="Content Placeholder 2">
            <a:extLst>
              <a:ext uri="{FF2B5EF4-FFF2-40B4-BE49-F238E27FC236}">
                <a16:creationId xmlns:a16="http://schemas.microsoft.com/office/drawing/2014/main" id="{2F2BB671-BEDC-4E15-A07D-D9F58FC78D77}"/>
              </a:ext>
            </a:extLst>
          </p:cNvPr>
          <p:cNvSpPr>
            <a:spLocks noGrp="1"/>
          </p:cNvSpPr>
          <p:nvPr>
            <p:ph idx="1"/>
          </p:nvPr>
        </p:nvSpPr>
        <p:spPr>
          <a:xfrm>
            <a:off x="-1" y="1825625"/>
            <a:ext cx="12129247" cy="4351338"/>
          </a:xfrm>
        </p:spPr>
        <p:txBody>
          <a:bodyPr>
            <a:normAutofit/>
          </a:bodyPr>
          <a:lstStyle/>
          <a:p>
            <a:pPr>
              <a:lnSpc>
                <a:spcPct val="150000"/>
              </a:lnSpc>
            </a:pPr>
            <a:r>
              <a:rPr lang="pt-BR" altLang="en-US" dirty="0"/>
              <a:t>Mas o beijo pode transmitir HIV? Não, o beijo não transmite a doença, exceto se houver lesões do infectado e durante o ato, pode transmitir o vírus para a outra</a:t>
            </a:r>
            <a:endParaRPr lang="en-US"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a:extLst>
              <a:ext uri="{FF2B5EF4-FFF2-40B4-BE49-F238E27FC236}">
                <a16:creationId xmlns:a16="http://schemas.microsoft.com/office/drawing/2014/main" id="{5E491646-8651-4896-9E33-1FA9A293EAE2}"/>
              </a:ext>
            </a:extLst>
          </p:cNvPr>
          <p:cNvSpPr>
            <a:spLocks noGrp="1"/>
          </p:cNvSpPr>
          <p:nvPr>
            <p:ph type="title"/>
          </p:nvPr>
        </p:nvSpPr>
        <p:spPr>
          <a:xfrm>
            <a:off x="838200" y="365125"/>
            <a:ext cx="10515600" cy="728569"/>
          </a:xfrm>
        </p:spPr>
        <p:txBody>
          <a:bodyPr/>
          <a:lstStyle/>
          <a:p>
            <a:endParaRPr lang="en-US" altLang="en-US" dirty="0"/>
          </a:p>
        </p:txBody>
      </p:sp>
      <p:sp>
        <p:nvSpPr>
          <p:cNvPr id="39939" name="Content Placeholder 2">
            <a:extLst>
              <a:ext uri="{FF2B5EF4-FFF2-40B4-BE49-F238E27FC236}">
                <a16:creationId xmlns:a16="http://schemas.microsoft.com/office/drawing/2014/main" id="{F6CEB49E-4341-4939-9745-946D5782DE89}"/>
              </a:ext>
            </a:extLst>
          </p:cNvPr>
          <p:cNvSpPr>
            <a:spLocks noGrp="1"/>
          </p:cNvSpPr>
          <p:nvPr>
            <p:ph idx="1"/>
          </p:nvPr>
        </p:nvSpPr>
        <p:spPr>
          <a:xfrm>
            <a:off x="0" y="1825625"/>
            <a:ext cx="11353800" cy="4351338"/>
          </a:xfrm>
        </p:spPr>
        <p:txBody>
          <a:bodyPr>
            <a:normAutofit fontScale="85000" lnSpcReduction="10000"/>
          </a:bodyPr>
          <a:lstStyle/>
          <a:p>
            <a:pPr algn="just">
              <a:lnSpc>
                <a:spcPct val="150000"/>
              </a:lnSpc>
            </a:pPr>
            <a:r>
              <a:rPr lang="pt-BR" altLang="en-US" sz="2600" dirty="0"/>
              <a:t>Mesmo que o risco seja mínimo, o beijo pode transmitir o HIV, portanto é importante conhecer bem o parceiro ao qual deseja se relacionar, não só pelo facto de beijar, mas procurar saber quais foram os tipos de relacionamentos passados e se ele está incluso no grupo de risco.</a:t>
            </a:r>
            <a:br>
              <a:rPr lang="pt-BR" altLang="en-US" sz="2600" dirty="0"/>
            </a:br>
            <a:br>
              <a:rPr lang="pt-BR" altLang="en-US" sz="2600" dirty="0"/>
            </a:br>
            <a:r>
              <a:rPr lang="pt-BR" altLang="en-US" sz="2600" dirty="0"/>
              <a:t>O grupo de risco são pessoas toxicômanos (pessoas que fazem uso de seringas contaminadas) e pessoas que mantêm relações sexuais sem proteção (preservativo).</a:t>
            </a:r>
            <a:br>
              <a:rPr lang="pt-BR" altLang="en-US" sz="2600" dirty="0"/>
            </a:br>
            <a:br>
              <a:rPr lang="pt-BR" altLang="en-US" sz="3200" dirty="0"/>
            </a:br>
            <a:endParaRPr lang="en-US" altLang="en-US" dirty="0"/>
          </a:p>
        </p:txBody>
      </p:sp>
      <p:sp>
        <p:nvSpPr>
          <p:cNvPr id="4" name="Title 1">
            <a:extLst>
              <a:ext uri="{FF2B5EF4-FFF2-40B4-BE49-F238E27FC236}">
                <a16:creationId xmlns:a16="http://schemas.microsoft.com/office/drawing/2014/main" id="{A691DC0B-A75B-45C2-AC20-02DF91F161F8}"/>
              </a:ext>
            </a:extLst>
          </p:cNvPr>
          <p:cNvSpPr txBox="1">
            <a:spLocks/>
          </p:cNvSpPr>
          <p:nvPr/>
        </p:nvSpPr>
        <p:spPr>
          <a:xfrm>
            <a:off x="0" y="18255"/>
            <a:ext cx="12192000" cy="1325563"/>
          </a:xfrm>
          <a:prstGeom prst="rect">
            <a:avLst/>
          </a:prstGeom>
          <a:solidFill>
            <a:srgbClr val="C00000"/>
          </a:solidFill>
        </p:spPr>
        <p:txBody>
          <a:bodyPr vert="horz" lIns="91440" tIns="45720" rIns="91440" bIns="45720" rtlCol="0" anchor="ctr">
            <a:normAutofit fontScale="8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br>
              <a:rPr lang="pt-BR" altLang="en-US" b="1"/>
            </a:br>
            <a:r>
              <a:rPr lang="pt-BR" altLang="en-US" b="1">
                <a:solidFill>
                  <a:schemeClr val="bg1"/>
                </a:solidFill>
              </a:rPr>
              <a:t>O beijo pode transmitir HIV?</a:t>
            </a:r>
            <a:br>
              <a:rPr lang="en-US" altLang="en-US">
                <a:solidFill>
                  <a:schemeClr val="bg1"/>
                </a:solidFill>
              </a:rPr>
            </a:br>
            <a:endParaRPr lang="en-US" alt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14C7ADAD-668A-4C21-BA1C-0B0CD0667AD7}"/>
              </a:ext>
            </a:extLst>
          </p:cNvPr>
          <p:cNvSpPr>
            <a:spLocks noGrp="1"/>
          </p:cNvSpPr>
          <p:nvPr>
            <p:ph type="title"/>
          </p:nvPr>
        </p:nvSpPr>
        <p:spPr>
          <a:xfrm>
            <a:off x="107575" y="62753"/>
            <a:ext cx="11940989" cy="1380565"/>
          </a:xfrm>
          <a:solidFill>
            <a:srgbClr val="C00000"/>
          </a:solidFill>
        </p:spPr>
        <p:txBody>
          <a:bodyPr/>
          <a:lstStyle/>
          <a:p>
            <a:pPr algn="ctr"/>
            <a:r>
              <a:rPr lang="pt-PT" altLang="en-US" b="1" dirty="0">
                <a:solidFill>
                  <a:schemeClr val="bg1"/>
                </a:solidFill>
              </a:rPr>
              <a:t>Leite materno pode transmitir o HIV?</a:t>
            </a:r>
            <a:endParaRPr lang="en-US" altLang="en-US" b="1" dirty="0">
              <a:solidFill>
                <a:schemeClr val="bg1"/>
              </a:solidFill>
            </a:endParaRPr>
          </a:p>
        </p:txBody>
      </p:sp>
      <p:sp>
        <p:nvSpPr>
          <p:cNvPr id="22531" name="Content Placeholder 2">
            <a:extLst>
              <a:ext uri="{FF2B5EF4-FFF2-40B4-BE49-F238E27FC236}">
                <a16:creationId xmlns:a16="http://schemas.microsoft.com/office/drawing/2014/main" id="{4BC05A34-D6F1-41F3-9C5C-074288D0D381}"/>
              </a:ext>
            </a:extLst>
          </p:cNvPr>
          <p:cNvSpPr>
            <a:spLocks noGrp="1"/>
          </p:cNvSpPr>
          <p:nvPr>
            <p:ph idx="1"/>
          </p:nvPr>
        </p:nvSpPr>
        <p:spPr>
          <a:xfrm>
            <a:off x="107574" y="1529789"/>
            <a:ext cx="12084425" cy="4351338"/>
          </a:xfrm>
        </p:spPr>
        <p:txBody>
          <a:bodyPr>
            <a:normAutofit/>
          </a:bodyPr>
          <a:lstStyle/>
          <a:p>
            <a:pPr algn="just">
              <a:lnSpc>
                <a:spcPct val="150000"/>
              </a:lnSpc>
            </a:pPr>
            <a:r>
              <a:rPr lang="pt-PT" altLang="en-US" dirty="0"/>
              <a:t>No caso de mães </a:t>
            </a:r>
            <a:r>
              <a:rPr lang="pt-PT" altLang="en-US" dirty="0" err="1"/>
              <a:t>infectadas</a:t>
            </a:r>
            <a:r>
              <a:rPr lang="pt-PT" altLang="en-US" dirty="0"/>
              <a:t> pelo HIV, a amamentação também pode servir, porém, de vetor de transmissão do vírus para a criança. Até agora, este risco de transmissão pós-natal era considerado muito alto: entre 10% e 20%. Segundo a agência </a:t>
            </a:r>
            <a:r>
              <a:rPr lang="pt-PT" altLang="en-US" dirty="0" err="1"/>
              <a:t>Unaids</a:t>
            </a:r>
            <a:r>
              <a:rPr lang="pt-PT" altLang="en-US" dirty="0"/>
              <a:t>, da ONU, a cada ano, mais de 300.000 crianças são </a:t>
            </a:r>
            <a:r>
              <a:rPr lang="pt-PT" altLang="en-US" dirty="0" err="1"/>
              <a:t>infectadas</a:t>
            </a:r>
            <a:r>
              <a:rPr lang="pt-PT" altLang="en-US" dirty="0"/>
              <a:t> com o vírus da imunodeficiência humana depois do nascimento. </a:t>
            </a:r>
            <a:endParaRPr lang="en-US" altLang="en-US" dirty="0"/>
          </a:p>
          <a:p>
            <a:pPr algn="just">
              <a:lnSpc>
                <a:spcPct val="150000"/>
              </a:lnSpc>
            </a:pPr>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128938ED-489F-440C-BD56-67D2C29F64E7}"/>
              </a:ext>
            </a:extLst>
          </p:cNvPr>
          <p:cNvSpPr>
            <a:spLocks noGrp="1"/>
          </p:cNvSpPr>
          <p:nvPr>
            <p:ph type="title"/>
          </p:nvPr>
        </p:nvSpPr>
        <p:spPr>
          <a:xfrm>
            <a:off x="0" y="1"/>
            <a:ext cx="12192000" cy="1174375"/>
          </a:xfrm>
          <a:solidFill>
            <a:srgbClr val="C00000"/>
          </a:solidFill>
        </p:spPr>
        <p:txBody>
          <a:bodyPr/>
          <a:lstStyle/>
          <a:p>
            <a:r>
              <a:rPr lang="pt-PT" altLang="en-US" b="1" dirty="0">
                <a:solidFill>
                  <a:schemeClr val="bg1"/>
                </a:solidFill>
              </a:rPr>
              <a:t>Leite materno pode transmitir o HIV?</a:t>
            </a:r>
            <a:endParaRPr lang="en-US" altLang="en-US" b="1" dirty="0">
              <a:solidFill>
                <a:schemeClr val="bg1"/>
              </a:solidFill>
            </a:endParaRPr>
          </a:p>
        </p:txBody>
      </p:sp>
      <p:sp>
        <p:nvSpPr>
          <p:cNvPr id="23555" name="Content Placeholder 2">
            <a:extLst>
              <a:ext uri="{FF2B5EF4-FFF2-40B4-BE49-F238E27FC236}">
                <a16:creationId xmlns:a16="http://schemas.microsoft.com/office/drawing/2014/main" id="{55A0A011-994A-4EB9-A9A7-2674704AA76E}"/>
              </a:ext>
            </a:extLst>
          </p:cNvPr>
          <p:cNvSpPr>
            <a:spLocks noGrp="1"/>
          </p:cNvSpPr>
          <p:nvPr>
            <p:ph idx="1"/>
          </p:nvPr>
        </p:nvSpPr>
        <p:spPr>
          <a:xfrm>
            <a:off x="98612" y="1264024"/>
            <a:ext cx="11940988" cy="5477435"/>
          </a:xfrm>
        </p:spPr>
        <p:txBody>
          <a:bodyPr>
            <a:normAutofit fontScale="47500" lnSpcReduction="20000"/>
          </a:bodyPr>
          <a:lstStyle/>
          <a:p>
            <a:pPr>
              <a:lnSpc>
                <a:spcPct val="170000"/>
              </a:lnSpc>
            </a:pPr>
            <a:r>
              <a:rPr lang="pt-PT" altLang="en-US" sz="3400" dirty="0"/>
              <a:t>A transmissão vertical, como é conhecida, ocorre principalmente, quando a mãe </a:t>
            </a:r>
            <a:r>
              <a:rPr lang="pt-PT" altLang="en-US" sz="3400" dirty="0" err="1"/>
              <a:t>soropositiva</a:t>
            </a:r>
            <a:r>
              <a:rPr lang="pt-PT" altLang="en-US" sz="3400" dirty="0"/>
              <a:t> passa o vírus HIV para o filho durante o parto.</a:t>
            </a:r>
            <a:endParaRPr lang="en-US" altLang="en-US" sz="3400" dirty="0"/>
          </a:p>
          <a:p>
            <a:pPr>
              <a:lnSpc>
                <a:spcPct val="170000"/>
              </a:lnSpc>
            </a:pPr>
            <a:r>
              <a:rPr lang="pt-PT" altLang="en-US" sz="3400" dirty="0"/>
              <a:t>Mas, não é somente ao nascer que o bebê corre riscos de pegar a doença.</a:t>
            </a:r>
            <a:endParaRPr lang="en-US" altLang="en-US" sz="3400" dirty="0"/>
          </a:p>
          <a:p>
            <a:pPr>
              <a:lnSpc>
                <a:spcPct val="170000"/>
              </a:lnSpc>
            </a:pPr>
            <a:r>
              <a:rPr lang="pt-PT" altLang="en-US" sz="3400" dirty="0"/>
              <a:t>De acordo como o diretor-adjunto  do Departamento de DST/</a:t>
            </a:r>
            <a:r>
              <a:rPr lang="pt-PT" altLang="en-US" sz="3400" dirty="0" err="1"/>
              <a:t>Aids</a:t>
            </a:r>
            <a:r>
              <a:rPr lang="pt-PT" altLang="en-US" sz="3400" dirty="0"/>
              <a:t> e Hepatites Virais do Ministério da Saúde, Eduardo Barbosa, o vírus pode ser transmitido na amamentação.</a:t>
            </a:r>
            <a:endParaRPr lang="en-US" altLang="en-US" sz="3400" dirty="0"/>
          </a:p>
          <a:p>
            <a:pPr>
              <a:lnSpc>
                <a:spcPct val="170000"/>
              </a:lnSpc>
            </a:pPr>
            <a:r>
              <a:rPr lang="pt-PT" altLang="en-US" sz="3400" dirty="0"/>
              <a:t>"O leite materno ele contém o vírus. Então, uma das coisas que mais gerou a transmissão vertical não foi nem o parto, não teve contato com o sangue naquele momento do bebê nascer.</a:t>
            </a:r>
            <a:endParaRPr lang="en-US" altLang="en-US" sz="3400" dirty="0"/>
          </a:p>
          <a:p>
            <a:pPr>
              <a:lnSpc>
                <a:spcPct val="170000"/>
              </a:lnSpc>
            </a:pPr>
            <a:r>
              <a:rPr lang="pt-PT" altLang="en-US" sz="3400" dirty="0"/>
              <a:t>Mas o contato com o leite materno posterior causou a </a:t>
            </a:r>
            <a:r>
              <a:rPr lang="pt-PT" altLang="en-US" sz="3400" dirty="0" err="1"/>
              <a:t>infecção</a:t>
            </a:r>
            <a:r>
              <a:rPr lang="pt-PT" altLang="en-US" sz="3400" dirty="0"/>
              <a:t> pelo HIV.</a:t>
            </a:r>
            <a:endParaRPr lang="en-US" altLang="en-US" sz="3400" dirty="0"/>
          </a:p>
          <a:p>
            <a:pPr>
              <a:lnSpc>
                <a:spcPct val="170000"/>
              </a:lnSpc>
            </a:pPr>
            <a:r>
              <a:rPr lang="pt-PT" altLang="en-US" sz="3400" dirty="0"/>
              <a:t>Então, é importante que a mulher faça o teste no pré-natal para poder ter garantia de um melhor parto acompanhado e depois o acompanhamento do bebê.“</a:t>
            </a:r>
            <a:r>
              <a:rPr lang="pt-PT" altLang="en-US" sz="3400" dirty="0" err="1"/>
              <a:t>embra</a:t>
            </a:r>
            <a:r>
              <a:rPr lang="pt-PT" altLang="en-US" sz="3400" dirty="0"/>
              <a:t> que a mãe que não pode amamentar deve substituir o leite materno por uma fórmula infantil.</a:t>
            </a:r>
            <a:endParaRPr lang="en-US" altLang="en-US" sz="3400" dirty="0"/>
          </a:p>
          <a:p>
            <a:pPr algn="just">
              <a:lnSpc>
                <a:spcPct val="170000"/>
              </a:lnSpc>
            </a:pPr>
            <a:r>
              <a:rPr lang="pt-PT" altLang="en-US" sz="3400" dirty="0"/>
              <a:t>Os filhos de mães </a:t>
            </a:r>
            <a:r>
              <a:rPr lang="pt-PT" altLang="en-US" sz="3400" dirty="0" err="1"/>
              <a:t>soropostivas</a:t>
            </a:r>
            <a:r>
              <a:rPr lang="pt-PT" altLang="en-US" sz="3400" dirty="0"/>
              <a:t> tem direito a receber fórmula láctea infantil gratuitamente, pelo menos até os seis meses de idade.(Ministério da Saúde)</a:t>
            </a:r>
            <a:endParaRPr lang="en-US" altLang="en-US" sz="3400" dirty="0"/>
          </a:p>
          <a:p>
            <a:pPr>
              <a:lnSpc>
                <a:spcPct val="150000"/>
              </a:lnSpc>
            </a:pPr>
            <a:endParaRPr lang="pt-PT" altLang="en-US" sz="2000" dirty="0"/>
          </a:p>
          <a:p>
            <a:pPr>
              <a:lnSpc>
                <a:spcPct val="150000"/>
              </a:lnSpc>
            </a:pPr>
            <a:endParaRPr lang="en-US" altLang="en-US" sz="2000" dirty="0"/>
          </a:p>
          <a:p>
            <a:endParaRPr lang="en-US"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B4DCF566-EE59-406D-8921-B6222CCD3AA5}"/>
              </a:ext>
            </a:extLst>
          </p:cNvPr>
          <p:cNvSpPr>
            <a:spLocks noGrp="1"/>
          </p:cNvSpPr>
          <p:nvPr>
            <p:ph type="title"/>
          </p:nvPr>
        </p:nvSpPr>
        <p:spPr>
          <a:xfrm>
            <a:off x="0" y="1"/>
            <a:ext cx="12192000" cy="1550893"/>
          </a:xfrm>
          <a:solidFill>
            <a:srgbClr val="C00000"/>
          </a:solidFill>
        </p:spPr>
        <p:txBody>
          <a:bodyPr/>
          <a:lstStyle/>
          <a:p>
            <a:pPr algn="ctr"/>
            <a:r>
              <a:rPr lang="pt-PT" altLang="en-US" b="1" dirty="0">
                <a:solidFill>
                  <a:schemeClr val="bg1"/>
                </a:solidFill>
              </a:rPr>
              <a:t>Sexo oral transmite HIV?</a:t>
            </a:r>
            <a:r>
              <a:rPr lang="pt-PT" altLang="en-US" b="1" dirty="0"/>
              <a:t> </a:t>
            </a:r>
            <a:endParaRPr lang="en-US" altLang="en-US" b="1" dirty="0"/>
          </a:p>
        </p:txBody>
      </p:sp>
      <p:sp>
        <p:nvSpPr>
          <p:cNvPr id="27651" name="Content Placeholder 2">
            <a:extLst>
              <a:ext uri="{FF2B5EF4-FFF2-40B4-BE49-F238E27FC236}">
                <a16:creationId xmlns:a16="http://schemas.microsoft.com/office/drawing/2014/main" id="{408D5ACE-A9FC-4366-8919-C0E32E81F31A}"/>
              </a:ext>
            </a:extLst>
          </p:cNvPr>
          <p:cNvSpPr>
            <a:spLocks noGrp="1"/>
          </p:cNvSpPr>
          <p:nvPr>
            <p:ph idx="1"/>
          </p:nvPr>
        </p:nvSpPr>
        <p:spPr>
          <a:xfrm>
            <a:off x="0" y="2203221"/>
            <a:ext cx="11353800" cy="3596147"/>
          </a:xfrm>
        </p:spPr>
        <p:txBody>
          <a:bodyPr/>
          <a:lstStyle/>
          <a:p>
            <a:pPr algn="just">
              <a:lnSpc>
                <a:spcPct val="150000"/>
              </a:lnSpc>
            </a:pPr>
            <a:r>
              <a:rPr lang="pt-BR" altLang="en-US" sz="2400" dirty="0"/>
              <a:t>O sexo oral activo (receber o pênis ou a vagina na boca) pode transmitir HIV, principalmente se houver lesões na cavidade oral como gengivites, aftas, feridas, etc. Algumas dessas lesões podem ser pequenas o suficiente para passarem despercebidas para a maioria das pessoas, mas não o suficiente para impedir a penetração do vírus presente nas secreções genitais.</a:t>
            </a:r>
            <a:endParaRPr lang="en-US" altLang="en-US" sz="2400" dirty="0"/>
          </a:p>
          <a:p>
            <a:endParaRPr lang="en-US"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42220679-AA68-456C-BC08-4019110F8F18}"/>
              </a:ext>
            </a:extLst>
          </p:cNvPr>
          <p:cNvSpPr>
            <a:spLocks noGrp="1"/>
          </p:cNvSpPr>
          <p:nvPr>
            <p:ph type="title"/>
          </p:nvPr>
        </p:nvSpPr>
        <p:spPr>
          <a:xfrm>
            <a:off x="0" y="1"/>
            <a:ext cx="12120282" cy="1690688"/>
          </a:xfrm>
          <a:solidFill>
            <a:srgbClr val="C00000"/>
          </a:solidFill>
        </p:spPr>
        <p:txBody>
          <a:bodyPr/>
          <a:lstStyle/>
          <a:p>
            <a:pPr algn="ctr"/>
            <a:r>
              <a:rPr lang="pt-PT" altLang="en-US" b="1" dirty="0">
                <a:solidFill>
                  <a:schemeClr val="bg1"/>
                </a:solidFill>
              </a:rPr>
              <a:t>O sexo anal transmite HIV?</a:t>
            </a:r>
            <a:endParaRPr lang="en-US" altLang="en-US" b="1" dirty="0">
              <a:solidFill>
                <a:schemeClr val="bg1"/>
              </a:solidFill>
            </a:endParaRPr>
          </a:p>
        </p:txBody>
      </p:sp>
      <p:sp>
        <p:nvSpPr>
          <p:cNvPr id="29699" name="Content Placeholder 2">
            <a:extLst>
              <a:ext uri="{FF2B5EF4-FFF2-40B4-BE49-F238E27FC236}">
                <a16:creationId xmlns:a16="http://schemas.microsoft.com/office/drawing/2014/main" id="{5072F7DE-7463-4E56-BA1A-DCC6D35B8965}"/>
              </a:ext>
            </a:extLst>
          </p:cNvPr>
          <p:cNvSpPr>
            <a:spLocks noGrp="1"/>
          </p:cNvSpPr>
          <p:nvPr>
            <p:ph idx="1"/>
          </p:nvPr>
        </p:nvSpPr>
        <p:spPr>
          <a:xfrm>
            <a:off x="89647" y="1825625"/>
            <a:ext cx="11264153" cy="4351338"/>
          </a:xfrm>
        </p:spPr>
        <p:txBody>
          <a:bodyPr/>
          <a:lstStyle/>
          <a:p>
            <a:pPr algn="just">
              <a:lnSpc>
                <a:spcPct val="150000"/>
              </a:lnSpc>
            </a:pPr>
            <a:r>
              <a:rPr lang="pt-BR" altLang="en-US" dirty="0"/>
              <a:t>O sexo anal costuma ser o que apresenta maior risco de contaminação. A mucosa do ânus/reto é mais fina que a vaginal, e por não apresentar lubrificação natural, está mais sujeita a pequenas lesões durante o ato sexual. Quanto mais ferida estiver a mucosa, mais fácil é para o vírus invadi-la</a:t>
            </a:r>
            <a:r>
              <a:rPr lang="pt-BR" altLang="en-US" u="sng" dirty="0"/>
              <a:t>.</a:t>
            </a:r>
            <a:endParaRPr lang="en-US" altLang="en-US" dirty="0"/>
          </a:p>
          <a:p>
            <a:pPr>
              <a:buFont typeface="Wingdings" panose="05000000000000000000" pitchFamily="2" charset="2"/>
              <a:buNone/>
            </a:pPr>
            <a:endParaRPr lang="pt-BR" altLang="en-US" u="sng"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630C16DA-2383-49B8-82FA-964630A29C6A}"/>
              </a:ext>
            </a:extLst>
          </p:cNvPr>
          <p:cNvSpPr>
            <a:spLocks noGrp="1"/>
          </p:cNvSpPr>
          <p:nvPr>
            <p:ph type="title"/>
          </p:nvPr>
        </p:nvSpPr>
        <p:spPr>
          <a:xfrm>
            <a:off x="0" y="1"/>
            <a:ext cx="11353800" cy="1320798"/>
          </a:xfrm>
          <a:solidFill>
            <a:srgbClr val="C00000"/>
          </a:solidFill>
        </p:spPr>
        <p:txBody>
          <a:bodyPr/>
          <a:lstStyle/>
          <a:p>
            <a:pPr algn="ctr"/>
            <a:r>
              <a:rPr lang="pt-PT" altLang="en-US" b="1" dirty="0">
                <a:solidFill>
                  <a:schemeClr val="bg1"/>
                </a:solidFill>
              </a:rPr>
              <a:t>Mosquito Transmite HIV?</a:t>
            </a:r>
            <a:endParaRPr lang="en-US" altLang="en-US" b="1" dirty="0">
              <a:solidFill>
                <a:schemeClr val="bg1"/>
              </a:solidFill>
            </a:endParaRPr>
          </a:p>
        </p:txBody>
      </p:sp>
      <p:pic>
        <p:nvPicPr>
          <p:cNvPr id="30723" name="Content Placeholder 3" descr="http://2.bp.blogspot.com/-5adOdOsxyrY/UrS1e-NjoXI/AAAAAAAAQOw/w8RodGbgNcQ/s400/tumblr_lwpzjznHmL1qzicj3o1_500.jpg">
            <a:extLst>
              <a:ext uri="{FF2B5EF4-FFF2-40B4-BE49-F238E27FC236}">
                <a16:creationId xmlns:a16="http://schemas.microsoft.com/office/drawing/2014/main" id="{72F7E6BA-284B-4FEC-AEAC-0BE65F5F5FDB}"/>
              </a:ext>
            </a:extLst>
          </p:cNvP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1909482" y="2193926"/>
            <a:ext cx="7888942" cy="4233768"/>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A68F31C8-8666-4847-9762-796BD62A7C4B}"/>
              </a:ext>
            </a:extLst>
          </p:cNvPr>
          <p:cNvSpPr>
            <a:spLocks noGrp="1"/>
          </p:cNvSpPr>
          <p:nvPr>
            <p:ph type="title"/>
          </p:nvPr>
        </p:nvSpPr>
        <p:spPr>
          <a:xfrm>
            <a:off x="62753" y="0"/>
            <a:ext cx="12057529" cy="878542"/>
          </a:xfrm>
          <a:solidFill>
            <a:srgbClr val="C00000"/>
          </a:solidFill>
        </p:spPr>
        <p:txBody>
          <a:bodyPr>
            <a:normAutofit fontScale="90000"/>
          </a:bodyPr>
          <a:lstStyle/>
          <a:p>
            <a:pPr algn="ctr"/>
            <a:br>
              <a:rPr lang="pt-PT" altLang="en-US" b="1" dirty="0">
                <a:solidFill>
                  <a:schemeClr val="bg1"/>
                </a:solidFill>
              </a:rPr>
            </a:br>
            <a:r>
              <a:rPr lang="pt-PT" altLang="en-US" b="1" dirty="0">
                <a:solidFill>
                  <a:schemeClr val="bg1"/>
                </a:solidFill>
              </a:rPr>
              <a:t>Por que não ocorre a contaminação</a:t>
            </a:r>
            <a:br>
              <a:rPr lang="en-US" altLang="en-US" dirty="0"/>
            </a:br>
            <a:endParaRPr lang="en-US" altLang="en-US" dirty="0"/>
          </a:p>
        </p:txBody>
      </p:sp>
      <p:sp>
        <p:nvSpPr>
          <p:cNvPr id="31747" name="Content Placeholder 2">
            <a:extLst>
              <a:ext uri="{FF2B5EF4-FFF2-40B4-BE49-F238E27FC236}">
                <a16:creationId xmlns:a16="http://schemas.microsoft.com/office/drawing/2014/main" id="{13A1007C-9C36-422B-AB6B-EFF6424D5C87}"/>
              </a:ext>
            </a:extLst>
          </p:cNvPr>
          <p:cNvSpPr>
            <a:spLocks noGrp="1"/>
          </p:cNvSpPr>
          <p:nvPr>
            <p:ph idx="1"/>
          </p:nvPr>
        </p:nvSpPr>
        <p:spPr>
          <a:xfrm>
            <a:off x="62753" y="878542"/>
            <a:ext cx="12057528" cy="5979457"/>
          </a:xfrm>
        </p:spPr>
        <p:txBody>
          <a:bodyPr>
            <a:normAutofit lnSpcReduction="10000"/>
          </a:bodyPr>
          <a:lstStyle/>
          <a:p>
            <a:pPr algn="just">
              <a:lnSpc>
                <a:spcPct val="150000"/>
              </a:lnSpc>
              <a:buFont typeface="Wingdings" panose="05000000000000000000" pitchFamily="2" charset="2"/>
              <a:buNone/>
            </a:pPr>
            <a:r>
              <a:rPr lang="pt-PT" altLang="en-US" sz="2400" dirty="0"/>
              <a:t>Para o vírus ser inoculado (introduzido) no indivíduo, ele teria que estar presente nas glândulas salivares do mosquito. </a:t>
            </a:r>
          </a:p>
          <a:p>
            <a:pPr algn="just">
              <a:lnSpc>
                <a:spcPct val="150000"/>
              </a:lnSpc>
              <a:buFont typeface="Wingdings" panose="05000000000000000000" pitchFamily="2" charset="2"/>
              <a:buNone/>
            </a:pPr>
            <a:r>
              <a:rPr lang="pt-PT" altLang="en-US" sz="2400" dirty="0"/>
              <a:t>A maioria dos microrganismos que são transmitidos por essa via, são capazes de se multiplicar dentro do </a:t>
            </a:r>
            <a:r>
              <a:rPr lang="pt-PT" altLang="en-US" sz="2400" dirty="0" err="1"/>
              <a:t>insecto</a:t>
            </a:r>
            <a:r>
              <a:rPr lang="pt-PT" altLang="en-US" sz="2400" dirty="0"/>
              <a:t> e migrar para tais glândulas. O HIV é digerido pelas enzimas digestivas do </a:t>
            </a:r>
            <a:r>
              <a:rPr lang="pt-PT" altLang="en-US" sz="2400" dirty="0" err="1"/>
              <a:t>vector</a:t>
            </a:r>
            <a:r>
              <a:rPr lang="pt-PT" altLang="en-US" sz="2400" dirty="0"/>
              <a:t> (mosquito) e não consegue se multiplicar.</a:t>
            </a:r>
          </a:p>
          <a:p>
            <a:pPr algn="just">
              <a:lnSpc>
                <a:spcPct val="150000"/>
              </a:lnSpc>
            </a:pPr>
            <a:r>
              <a:rPr lang="pt-PT" altLang="en-US" sz="2400" dirty="0"/>
              <a:t>O sangue da ingesta anterior do mosquito não passa para a circulação do indivíduo, ou seja, o mosquito não regurgita. Os sentidos são únicos: a saliva é inoculada e o sangue é sugado. Não há misturas desses líquidos, pois estão em canais diferentes. Acontece que o vírus da SIDA não é capaz de se multiplicar dentro do </a:t>
            </a:r>
            <a:r>
              <a:rPr lang="pt-PT" altLang="en-US" sz="2400" dirty="0" err="1"/>
              <a:t>insecto</a:t>
            </a:r>
            <a:r>
              <a:rPr lang="pt-PT" altLang="en-US" sz="2400" dirty="0"/>
              <a:t> e chegar às glândulas salivares. Nesse caso, o HIV seria digerido pelas enzimas digestivas do mosquito, evitando a sua multiplicação.</a:t>
            </a:r>
            <a:br>
              <a:rPr lang="pt-PT" altLang="en-US" sz="2400" dirty="0"/>
            </a:br>
            <a:r>
              <a:rPr lang="pt-PT" altLang="en-US" sz="2400" dirty="0"/>
              <a:t>ser humano.</a:t>
            </a:r>
            <a:endParaRPr lang="en-US" altLang="en-US" sz="2400" dirty="0"/>
          </a:p>
          <a:p>
            <a:pPr>
              <a:buFont typeface="Wingdings" panose="05000000000000000000" pitchFamily="2" charset="2"/>
              <a:buNone/>
            </a:pPr>
            <a:endParaRPr lang="en-US" altLang="en-US" sz="800" dirty="0"/>
          </a:p>
          <a:p>
            <a:endParaRPr lang="en-US" alt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2E9A7DE9-6161-4B42-8976-70EB3F1A71DB}"/>
              </a:ext>
            </a:extLst>
          </p:cNvPr>
          <p:cNvSpPr>
            <a:spLocks noGrp="1"/>
          </p:cNvSpPr>
          <p:nvPr>
            <p:ph type="title"/>
          </p:nvPr>
        </p:nvSpPr>
        <p:spPr>
          <a:xfrm>
            <a:off x="0" y="1"/>
            <a:ext cx="12192000" cy="1111624"/>
          </a:xfrm>
          <a:solidFill>
            <a:srgbClr val="C00000"/>
          </a:solidFill>
        </p:spPr>
        <p:txBody>
          <a:bodyPr>
            <a:normAutofit fontScale="90000"/>
          </a:bodyPr>
          <a:lstStyle/>
          <a:p>
            <a:pPr algn="ctr"/>
            <a:r>
              <a:rPr lang="pt-PT" altLang="en-US" b="1" dirty="0">
                <a:solidFill>
                  <a:schemeClr val="bg1"/>
                </a:solidFill>
              </a:rPr>
              <a:t>Por que não ocorre a contaminação</a:t>
            </a:r>
            <a:br>
              <a:rPr lang="en-US" altLang="en-US" dirty="0"/>
            </a:br>
            <a:endParaRPr lang="en-US" altLang="en-US" dirty="0"/>
          </a:p>
        </p:txBody>
      </p:sp>
      <p:sp>
        <p:nvSpPr>
          <p:cNvPr id="32771" name="Content Placeholder 2">
            <a:extLst>
              <a:ext uri="{FF2B5EF4-FFF2-40B4-BE49-F238E27FC236}">
                <a16:creationId xmlns:a16="http://schemas.microsoft.com/office/drawing/2014/main" id="{5A8464A8-B978-47FD-8C1A-857462081DFC}"/>
              </a:ext>
            </a:extLst>
          </p:cNvPr>
          <p:cNvSpPr>
            <a:spLocks noGrp="1"/>
          </p:cNvSpPr>
          <p:nvPr>
            <p:ph idx="1"/>
          </p:nvPr>
        </p:nvSpPr>
        <p:spPr>
          <a:xfrm>
            <a:off x="0" y="1111625"/>
            <a:ext cx="11353800" cy="5065338"/>
          </a:xfrm>
        </p:spPr>
        <p:txBody>
          <a:bodyPr/>
          <a:lstStyle/>
          <a:p>
            <a:pPr algn="just">
              <a:lnSpc>
                <a:spcPct val="150000"/>
              </a:lnSpc>
            </a:pPr>
            <a:r>
              <a:rPr lang="pt-PT" altLang="en-US" dirty="0"/>
              <a:t>Outra explicação é que a carga viral ingerida pela mosquito não é suficiente para iniciar uma </a:t>
            </a:r>
            <a:r>
              <a:rPr lang="pt-PT" altLang="en-US" dirty="0" err="1"/>
              <a:t>infecção</a:t>
            </a:r>
            <a:r>
              <a:rPr lang="pt-PT" altLang="en-US" dirty="0"/>
              <a:t> numa pessoa. Para isso ocorrer seriam necessários milhões de mosquitos picando a mesma pessoa.</a:t>
            </a:r>
            <a:endParaRPr lang="en-US" altLang="en-US" dirty="0"/>
          </a:p>
          <a:p>
            <a:endParaRPr lang="en-US" alt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FA2B1D25-BB50-4B3A-8011-3B9C5D9537C2}"/>
              </a:ext>
            </a:extLst>
          </p:cNvPr>
          <p:cNvSpPr>
            <a:spLocks noGrp="1"/>
          </p:cNvSpPr>
          <p:nvPr>
            <p:ph type="title"/>
          </p:nvPr>
        </p:nvSpPr>
        <p:spPr>
          <a:xfrm>
            <a:off x="0" y="18255"/>
            <a:ext cx="12192000" cy="1325563"/>
          </a:xfrm>
          <a:solidFill>
            <a:srgbClr val="C00000"/>
          </a:solidFill>
        </p:spPr>
        <p:txBody>
          <a:bodyPr>
            <a:normAutofit fontScale="90000"/>
          </a:bodyPr>
          <a:lstStyle/>
          <a:p>
            <a:pPr algn="ctr"/>
            <a:br>
              <a:rPr lang="pt-BR" altLang="en-US" b="1" dirty="0"/>
            </a:br>
            <a:r>
              <a:rPr lang="pt-BR" altLang="en-US" b="1" dirty="0">
                <a:solidFill>
                  <a:schemeClr val="bg1"/>
                </a:solidFill>
              </a:rPr>
              <a:t>O beijo pode transmitir HIV?</a:t>
            </a:r>
            <a:br>
              <a:rPr lang="en-US" altLang="en-US" dirty="0">
                <a:solidFill>
                  <a:schemeClr val="bg1"/>
                </a:solidFill>
              </a:rPr>
            </a:br>
            <a:endParaRPr lang="en-US" altLang="en-US" dirty="0">
              <a:solidFill>
                <a:schemeClr val="bg1"/>
              </a:solidFill>
            </a:endParaRPr>
          </a:p>
        </p:txBody>
      </p:sp>
      <p:sp>
        <p:nvSpPr>
          <p:cNvPr id="34819" name="Content Placeholder 2">
            <a:extLst>
              <a:ext uri="{FF2B5EF4-FFF2-40B4-BE49-F238E27FC236}">
                <a16:creationId xmlns:a16="http://schemas.microsoft.com/office/drawing/2014/main" id="{F3FAAB46-D5FE-4FEE-A408-FD06BB63C710}"/>
              </a:ext>
            </a:extLst>
          </p:cNvPr>
          <p:cNvSpPr>
            <a:spLocks noGrp="1"/>
          </p:cNvSpPr>
          <p:nvPr>
            <p:ph idx="1"/>
          </p:nvPr>
        </p:nvSpPr>
        <p:spPr>
          <a:xfrm>
            <a:off x="-1" y="1515035"/>
            <a:ext cx="12191999" cy="5342965"/>
          </a:xfrm>
        </p:spPr>
        <p:txBody>
          <a:bodyPr>
            <a:normAutofit fontScale="92500" lnSpcReduction="20000"/>
          </a:bodyPr>
          <a:lstStyle/>
          <a:p>
            <a:pPr algn="just"/>
            <a:r>
              <a:rPr lang="pt-BR" altLang="en-US" dirty="0"/>
              <a:t>O </a:t>
            </a:r>
            <a:r>
              <a:rPr lang="pt-BR" altLang="en-US" dirty="0">
                <a:highlight>
                  <a:srgbClr val="FFFF00"/>
                </a:highlight>
              </a:rPr>
              <a:t>beijo não transmite a doença</a:t>
            </a:r>
            <a:endParaRPr lang="en-US" altLang="en-US" dirty="0">
              <a:highlight>
                <a:srgbClr val="FFFF00"/>
              </a:highlight>
            </a:endParaRPr>
          </a:p>
          <a:p>
            <a:pPr algn="just"/>
            <a:endParaRPr lang="pt-BR" altLang="en-US" dirty="0"/>
          </a:p>
          <a:p>
            <a:pPr marL="0" indent="0" algn="just">
              <a:lnSpc>
                <a:spcPct val="170000"/>
              </a:lnSpc>
              <a:buNone/>
            </a:pPr>
            <a:r>
              <a:rPr lang="pt-BR" altLang="en-US" dirty="0"/>
              <a:t>O beijo pode ser considerado como uma das melhores formas de afeição entre as pessoas. Além do mais, ele inspira os casais apaixonados, despertam desejos e também é usado por pessoas como forma de cumprimento ou despedida.</a:t>
            </a:r>
          </a:p>
          <a:p>
            <a:pPr marL="0" indent="0">
              <a:lnSpc>
                <a:spcPct val="170000"/>
              </a:lnSpc>
              <a:buNone/>
            </a:pPr>
            <a:r>
              <a:rPr lang="pt-BR" altLang="en-US" dirty="0"/>
              <a:t>Embora seja bom beijar, sentir os lábios da outra pessoa tocando os seus, isso não quer dizer que você vai sair beijando por aí, não é mesmo? Você sabia que através do beijo você pode transmitir ou contrair doenças perigosas, principalmente o HIV?</a:t>
            </a:r>
            <a:endParaRPr lang="en-US" altLang="en-US" dirty="0"/>
          </a:p>
          <a:p>
            <a:pPr marL="0" indent="0">
              <a:buNone/>
            </a:pPr>
            <a:br>
              <a:rPr lang="pt-BR" altLang="en-US" dirty="0"/>
            </a:br>
            <a:endParaRPr lang="en-US" alt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962</TotalTime>
  <Words>953</Words>
  <Application>Microsoft Office PowerPoint</Application>
  <PresentationFormat>Widescreen</PresentationFormat>
  <Paragraphs>35</Paragraphs>
  <Slides>11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Wingdings</vt:lpstr>
      <vt:lpstr>Office Theme</vt:lpstr>
      <vt:lpstr>Leite materno pode transmitir o HIV?</vt:lpstr>
      <vt:lpstr>Leite materno pode transmitir o HIV?</vt:lpstr>
      <vt:lpstr>Leite materno pode transmitir o HIV?</vt:lpstr>
      <vt:lpstr>Sexo oral transmite HIV? </vt:lpstr>
      <vt:lpstr>O sexo anal transmite HIV?</vt:lpstr>
      <vt:lpstr>Mosquito Transmite HIV?</vt:lpstr>
      <vt:lpstr> Por que não ocorre a contaminação </vt:lpstr>
      <vt:lpstr>Por que não ocorre a contaminação </vt:lpstr>
      <vt:lpstr> O beijo pode transmitir HIV? </vt:lpstr>
      <vt:lpstr>O beijo transmite o HIV?</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6</cp:revision>
  <dcterms:created xsi:type="dcterms:W3CDTF">2024-06-12T14:23:22Z</dcterms:created>
  <dcterms:modified xsi:type="dcterms:W3CDTF">2024-06-14T02:00:47Z</dcterms:modified>
</cp:coreProperties>
</file>